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301" r:id="rId21"/>
    <p:sldId id="304" r:id="rId22"/>
    <p:sldId id="297" r:id="rId23"/>
    <p:sldId id="274" r:id="rId24"/>
    <p:sldId id="298" r:id="rId25"/>
    <p:sldId id="299" r:id="rId26"/>
    <p:sldId id="300" r:id="rId27"/>
    <p:sldId id="302" r:id="rId28"/>
    <p:sldId id="305" r:id="rId29"/>
    <p:sldId id="303" r:id="rId30"/>
    <p:sldId id="272" r:id="rId31"/>
    <p:sldId id="273" r:id="rId32"/>
    <p:sldId id="275" r:id="rId33"/>
    <p:sldId id="276" r:id="rId34"/>
    <p:sldId id="277" r:id="rId35"/>
    <p:sldId id="278" r:id="rId36"/>
    <p:sldId id="279" r:id="rId37"/>
    <p:sldId id="280" r:id="rId38"/>
    <p:sldId id="282" r:id="rId39"/>
    <p:sldId id="263" r:id="rId40"/>
    <p:sldId id="264" r:id="rId41"/>
    <p:sldId id="265" r:id="rId42"/>
    <p:sldId id="266" r:id="rId43"/>
    <p:sldId id="268" r:id="rId44"/>
    <p:sldId id="269" r:id="rId45"/>
    <p:sldId id="270" r:id="rId46"/>
    <p:sldId id="267" r:id="rId47"/>
    <p:sldId id="27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800"/>
    <a:srgbClr val="EB9FDB"/>
    <a:srgbClr val="F353BA"/>
    <a:srgbClr val="0C4813"/>
    <a:srgbClr val="E9D53F"/>
    <a:srgbClr val="F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pPr>
            <a:r>
              <a:rPr lang="en-US" sz="2128" b="1" i="0" u="none" strike="noStrike" cap="all" normalizeH="0" baseline="0" dirty="0">
                <a:solidFill>
                  <a:srgbClr val="7030A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the 8-queens problem</a:t>
            </a:r>
            <a:endParaRPr lang="en-US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 sideways moves</c:v>
                </c:pt>
                <c:pt idx="1">
                  <c:v>Sideways moves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BE-4A97-91F9-BDB70FCCE6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Failure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 sideways moves</c:v>
                </c:pt>
                <c:pt idx="1">
                  <c:v>Sideways moves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BE-4A97-91F9-BDB70FCCE6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58845392"/>
        <c:axId val="558839816"/>
      </c:barChart>
      <c:catAx>
        <c:axId val="55884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pPr>
            <a:endParaRPr lang="en-US"/>
          </a:p>
        </c:txPr>
        <c:crossAx val="558839816"/>
        <c:crosses val="autoZero"/>
        <c:auto val="1"/>
        <c:lblAlgn val="ctr"/>
        <c:lblOffset val="100"/>
        <c:noMultiLvlLbl val="0"/>
      </c:catAx>
      <c:valAx>
        <c:axId val="55883981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884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FFF82-F806-4D95-BCDA-42BA3B2FC4D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24A905-DA84-4176-9229-80B9517A0AA1}">
      <dgm:prSet phldrT="[Text]" custT="1"/>
      <dgm:spPr/>
      <dgm:t>
        <a:bodyPr/>
        <a:lstStyle/>
        <a:p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Hoang Ho </a:t>
          </a:r>
          <a:r>
            <a:rPr lang="en-US" sz="2000" dirty="0" err="1">
              <a:latin typeface="Segoe UI Black" panose="020B0A02040204020203" pitchFamily="34" charset="0"/>
              <a:ea typeface="Segoe UI Black" panose="020B0A02040204020203" pitchFamily="34" charset="0"/>
            </a:rPr>
            <a:t>Huy</a:t>
          </a:r>
          <a:endParaRPr lang="en-US" sz="2000" dirty="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CFD56E31-D370-45FE-8DAF-C3E0BD223EE0}" type="parTrans" cxnId="{91E1FAAF-3A67-4588-8A2D-6F965FCCE8C8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8A100E62-6FF1-45E9-AF2B-362AE955628E}" type="sibTrans" cxnId="{91E1FAAF-3A67-4588-8A2D-6F965FCCE8C8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42DD6A66-BB04-418A-A673-B7FC81D1E952}">
      <dgm:prSet phldrT="[Text]" custT="1"/>
      <dgm:spPr/>
      <dgm:t>
        <a:bodyPr/>
        <a:lstStyle/>
        <a:p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Huong Ta </a:t>
          </a:r>
          <a:r>
            <a:rPr lang="en-US" sz="2000" dirty="0" err="1">
              <a:latin typeface="Segoe UI Black" panose="020B0A02040204020203" pitchFamily="34" charset="0"/>
              <a:ea typeface="Segoe UI Black" panose="020B0A02040204020203" pitchFamily="34" charset="0"/>
            </a:rPr>
            <a:t>Thi</a:t>
          </a:r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 Mai</a:t>
          </a:r>
        </a:p>
      </dgm:t>
    </dgm:pt>
    <dgm:pt modelId="{E461CF3D-A2B7-408F-A256-030B8472810E}" type="parTrans" cxnId="{01960D2C-F4E8-4B08-8262-56D839CE2EF1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D725D287-7F99-47B7-AB77-6580255B84B9}" type="sibTrans" cxnId="{01960D2C-F4E8-4B08-8262-56D839CE2EF1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7951DFCE-F400-489F-B8D0-4C75510FCEA9}">
      <dgm:prSet phldrT="[Text]" custT="1"/>
      <dgm:spPr/>
      <dgm:t>
        <a:bodyPr/>
        <a:lstStyle/>
        <a:p>
          <a:r>
            <a:rPr lang="en-US" sz="2000" dirty="0" err="1">
              <a:latin typeface="Segoe UI Black" panose="020B0A02040204020203" pitchFamily="34" charset="0"/>
              <a:ea typeface="Segoe UI Black" panose="020B0A02040204020203" pitchFamily="34" charset="0"/>
            </a:rPr>
            <a:t>Khanh</a:t>
          </a:r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 Lam Quoc</a:t>
          </a:r>
        </a:p>
      </dgm:t>
    </dgm:pt>
    <dgm:pt modelId="{C8EE15C0-09A2-4BC8-8169-5F84D6767FCD}" type="parTrans" cxnId="{85E73499-6D88-4CA1-910F-BF995102B360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626B2E91-ED70-4D8C-A5A6-98CF8AE41CAF}" type="sibTrans" cxnId="{85E73499-6D88-4CA1-910F-BF995102B360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733368DD-C4A5-47C1-B9A6-E6EA4A86FFE6}">
      <dgm:prSet phldrT="[Text]" custT="1"/>
      <dgm:spPr/>
      <dgm:t>
        <a:bodyPr/>
        <a:lstStyle/>
        <a:p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Nam Tran Quoc</a:t>
          </a:r>
        </a:p>
      </dgm:t>
    </dgm:pt>
    <dgm:pt modelId="{BA29E115-0AF4-46A4-82D2-139C66672505}" type="parTrans" cxnId="{E927AD34-C45D-46BD-BF09-D3382975C4AF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2AE699D2-F6E9-4CCB-AE86-074765EDA6A8}" type="sibTrans" cxnId="{E927AD34-C45D-46BD-BF09-D3382975C4AF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743AA8F5-EAED-4A4F-B7DA-EFEAA399CC60}">
      <dgm:prSet phldrT="[Text]" custT="1"/>
      <dgm:spPr/>
      <dgm:t>
        <a:bodyPr/>
        <a:lstStyle/>
        <a:p>
          <a:r>
            <a:rPr lang="en-US" sz="2000" dirty="0" err="1">
              <a:latin typeface="Segoe UI Black" panose="020B0A02040204020203" pitchFamily="34" charset="0"/>
              <a:ea typeface="Segoe UI Black" panose="020B0A02040204020203" pitchFamily="34" charset="0"/>
            </a:rPr>
            <a:t>Phuc</a:t>
          </a:r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 Nguyen Tran</a:t>
          </a:r>
        </a:p>
      </dgm:t>
    </dgm:pt>
    <dgm:pt modelId="{1E468CEF-D850-4843-8CCC-6FD4AE45FB39}" type="parTrans" cxnId="{136B4FD2-3F0C-4F75-8798-14B417D24B29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377D68C9-4D4F-46F5-9863-3EE05C23404A}" type="sibTrans" cxnId="{136B4FD2-3F0C-4F75-8798-14B417D24B29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FEC3205D-8344-4F7A-B41B-D1C2D3269517}">
      <dgm:prSet phldrT="[Text]" custT="1"/>
      <dgm:spPr/>
      <dgm:t>
        <a:bodyPr/>
        <a:lstStyle/>
        <a:p>
          <a:r>
            <a:rPr lang="en-US" sz="2000" dirty="0">
              <a:latin typeface="Segoe UI Black" panose="020B0A02040204020203" pitchFamily="34" charset="0"/>
              <a:ea typeface="Segoe UI Black" panose="020B0A02040204020203" pitchFamily="34" charset="0"/>
            </a:rPr>
            <a:t>Tien Nguyen Huynh Minh</a:t>
          </a:r>
        </a:p>
      </dgm:t>
    </dgm:pt>
    <dgm:pt modelId="{6C4F5064-8792-4308-853E-BBDB662D5E46}" type="parTrans" cxnId="{83A4F2C4-0BA9-4B79-B0BE-773136A1F219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3978131F-7274-444A-906F-01A44BF450B8}" type="sibTrans" cxnId="{83A4F2C4-0BA9-4B79-B0BE-773136A1F219}">
      <dgm:prSet/>
      <dgm:spPr/>
      <dgm:t>
        <a:bodyPr/>
        <a:lstStyle/>
        <a:p>
          <a:endParaRPr lang="en-US" sz="2000"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6C79B4FE-3FEF-4DDE-8657-CE2927A5A5A0}" type="pres">
      <dgm:prSet presAssocID="{405FFF82-F806-4D95-BCDA-42BA3B2FC4D8}" presName="diagram" presStyleCnt="0">
        <dgm:presLayoutVars>
          <dgm:dir/>
          <dgm:resizeHandles val="exact"/>
        </dgm:presLayoutVars>
      </dgm:prSet>
      <dgm:spPr/>
    </dgm:pt>
    <dgm:pt modelId="{BF65C2B3-855E-442B-ACF8-65CB55E93F55}" type="pres">
      <dgm:prSet presAssocID="{EA24A905-DA84-4176-9229-80B9517A0AA1}" presName="node" presStyleLbl="node1" presStyleIdx="0" presStyleCnt="6">
        <dgm:presLayoutVars>
          <dgm:bulletEnabled val="1"/>
        </dgm:presLayoutVars>
      </dgm:prSet>
      <dgm:spPr/>
    </dgm:pt>
    <dgm:pt modelId="{A18FEEEB-67A8-48AE-A76C-6F885727813B}" type="pres">
      <dgm:prSet presAssocID="{8A100E62-6FF1-45E9-AF2B-362AE955628E}" presName="sibTrans" presStyleCnt="0"/>
      <dgm:spPr/>
    </dgm:pt>
    <dgm:pt modelId="{A17764B3-FFF9-495D-BA29-8E9907EF0E88}" type="pres">
      <dgm:prSet presAssocID="{42DD6A66-BB04-418A-A673-B7FC81D1E952}" presName="node" presStyleLbl="node1" presStyleIdx="1" presStyleCnt="6">
        <dgm:presLayoutVars>
          <dgm:bulletEnabled val="1"/>
        </dgm:presLayoutVars>
      </dgm:prSet>
      <dgm:spPr/>
    </dgm:pt>
    <dgm:pt modelId="{0463AE2B-20E8-4D1D-9B35-7F369239ADF1}" type="pres">
      <dgm:prSet presAssocID="{D725D287-7F99-47B7-AB77-6580255B84B9}" presName="sibTrans" presStyleCnt="0"/>
      <dgm:spPr/>
    </dgm:pt>
    <dgm:pt modelId="{08FE6B25-301D-43DD-8B86-0CBA7D07EA61}" type="pres">
      <dgm:prSet presAssocID="{7951DFCE-F400-489F-B8D0-4C75510FCEA9}" presName="node" presStyleLbl="node1" presStyleIdx="2" presStyleCnt="6">
        <dgm:presLayoutVars>
          <dgm:bulletEnabled val="1"/>
        </dgm:presLayoutVars>
      </dgm:prSet>
      <dgm:spPr/>
    </dgm:pt>
    <dgm:pt modelId="{C6E72EF6-AC33-4662-801C-E859E23CA649}" type="pres">
      <dgm:prSet presAssocID="{626B2E91-ED70-4D8C-A5A6-98CF8AE41CAF}" presName="sibTrans" presStyleCnt="0"/>
      <dgm:spPr/>
    </dgm:pt>
    <dgm:pt modelId="{4184A788-D7DE-42A6-BD22-9092577E73DE}" type="pres">
      <dgm:prSet presAssocID="{733368DD-C4A5-47C1-B9A6-E6EA4A86FFE6}" presName="node" presStyleLbl="node1" presStyleIdx="3" presStyleCnt="6">
        <dgm:presLayoutVars>
          <dgm:bulletEnabled val="1"/>
        </dgm:presLayoutVars>
      </dgm:prSet>
      <dgm:spPr/>
    </dgm:pt>
    <dgm:pt modelId="{D4BC1822-EC13-42A6-B840-7384657CBB94}" type="pres">
      <dgm:prSet presAssocID="{2AE699D2-F6E9-4CCB-AE86-074765EDA6A8}" presName="sibTrans" presStyleCnt="0"/>
      <dgm:spPr/>
    </dgm:pt>
    <dgm:pt modelId="{AD70F738-2334-4C38-A1A8-A3955F28660E}" type="pres">
      <dgm:prSet presAssocID="{743AA8F5-EAED-4A4F-B7DA-EFEAA399CC60}" presName="node" presStyleLbl="node1" presStyleIdx="4" presStyleCnt="6">
        <dgm:presLayoutVars>
          <dgm:bulletEnabled val="1"/>
        </dgm:presLayoutVars>
      </dgm:prSet>
      <dgm:spPr/>
    </dgm:pt>
    <dgm:pt modelId="{B6E72BC0-72BF-425D-87DA-5151F2DA09BF}" type="pres">
      <dgm:prSet presAssocID="{377D68C9-4D4F-46F5-9863-3EE05C23404A}" presName="sibTrans" presStyleCnt="0"/>
      <dgm:spPr/>
    </dgm:pt>
    <dgm:pt modelId="{6D57B6CE-718C-4745-8BED-B8B2A23216EC}" type="pres">
      <dgm:prSet presAssocID="{FEC3205D-8344-4F7A-B41B-D1C2D3269517}" presName="node" presStyleLbl="node1" presStyleIdx="5" presStyleCnt="6">
        <dgm:presLayoutVars>
          <dgm:bulletEnabled val="1"/>
        </dgm:presLayoutVars>
      </dgm:prSet>
      <dgm:spPr/>
    </dgm:pt>
  </dgm:ptLst>
  <dgm:cxnLst>
    <dgm:cxn modelId="{01960D2C-F4E8-4B08-8262-56D839CE2EF1}" srcId="{405FFF82-F806-4D95-BCDA-42BA3B2FC4D8}" destId="{42DD6A66-BB04-418A-A673-B7FC81D1E952}" srcOrd="1" destOrd="0" parTransId="{E461CF3D-A2B7-408F-A256-030B8472810E}" sibTransId="{D725D287-7F99-47B7-AB77-6580255B84B9}"/>
    <dgm:cxn modelId="{E927AD34-C45D-46BD-BF09-D3382975C4AF}" srcId="{405FFF82-F806-4D95-BCDA-42BA3B2FC4D8}" destId="{733368DD-C4A5-47C1-B9A6-E6EA4A86FFE6}" srcOrd="3" destOrd="0" parTransId="{BA29E115-0AF4-46A4-82D2-139C66672505}" sibTransId="{2AE699D2-F6E9-4CCB-AE86-074765EDA6A8}"/>
    <dgm:cxn modelId="{E74AB040-93B8-4E0D-B24B-0159E6BC6C73}" type="presOf" srcId="{7951DFCE-F400-489F-B8D0-4C75510FCEA9}" destId="{08FE6B25-301D-43DD-8B86-0CBA7D07EA61}" srcOrd="0" destOrd="0" presId="urn:microsoft.com/office/officeart/2005/8/layout/default"/>
    <dgm:cxn modelId="{F96CC251-FAB9-440F-AB35-B3422BB285F8}" type="presOf" srcId="{FEC3205D-8344-4F7A-B41B-D1C2D3269517}" destId="{6D57B6CE-718C-4745-8BED-B8B2A23216EC}" srcOrd="0" destOrd="0" presId="urn:microsoft.com/office/officeart/2005/8/layout/default"/>
    <dgm:cxn modelId="{431FEB89-F148-434B-B78D-E08A239FC4C8}" type="presOf" srcId="{405FFF82-F806-4D95-BCDA-42BA3B2FC4D8}" destId="{6C79B4FE-3FEF-4DDE-8657-CE2927A5A5A0}" srcOrd="0" destOrd="0" presId="urn:microsoft.com/office/officeart/2005/8/layout/default"/>
    <dgm:cxn modelId="{7FA35E92-99A4-4336-8BF7-97C31069F118}" type="presOf" srcId="{733368DD-C4A5-47C1-B9A6-E6EA4A86FFE6}" destId="{4184A788-D7DE-42A6-BD22-9092577E73DE}" srcOrd="0" destOrd="0" presId="urn:microsoft.com/office/officeart/2005/8/layout/default"/>
    <dgm:cxn modelId="{85E73499-6D88-4CA1-910F-BF995102B360}" srcId="{405FFF82-F806-4D95-BCDA-42BA3B2FC4D8}" destId="{7951DFCE-F400-489F-B8D0-4C75510FCEA9}" srcOrd="2" destOrd="0" parTransId="{C8EE15C0-09A2-4BC8-8169-5F84D6767FCD}" sibTransId="{626B2E91-ED70-4D8C-A5A6-98CF8AE41CAF}"/>
    <dgm:cxn modelId="{3DF4EDA3-AFCD-408B-B77E-7D3B05093B75}" type="presOf" srcId="{42DD6A66-BB04-418A-A673-B7FC81D1E952}" destId="{A17764B3-FFF9-495D-BA29-8E9907EF0E88}" srcOrd="0" destOrd="0" presId="urn:microsoft.com/office/officeart/2005/8/layout/default"/>
    <dgm:cxn modelId="{91E1FAAF-3A67-4588-8A2D-6F965FCCE8C8}" srcId="{405FFF82-F806-4D95-BCDA-42BA3B2FC4D8}" destId="{EA24A905-DA84-4176-9229-80B9517A0AA1}" srcOrd="0" destOrd="0" parTransId="{CFD56E31-D370-45FE-8DAF-C3E0BD223EE0}" sibTransId="{8A100E62-6FF1-45E9-AF2B-362AE955628E}"/>
    <dgm:cxn modelId="{A50DFCBD-8E18-4290-ADCA-535BEE4066DF}" type="presOf" srcId="{EA24A905-DA84-4176-9229-80B9517A0AA1}" destId="{BF65C2B3-855E-442B-ACF8-65CB55E93F55}" srcOrd="0" destOrd="0" presId="urn:microsoft.com/office/officeart/2005/8/layout/default"/>
    <dgm:cxn modelId="{83A4F2C4-0BA9-4B79-B0BE-773136A1F219}" srcId="{405FFF82-F806-4D95-BCDA-42BA3B2FC4D8}" destId="{FEC3205D-8344-4F7A-B41B-D1C2D3269517}" srcOrd="5" destOrd="0" parTransId="{6C4F5064-8792-4308-853E-BBDB662D5E46}" sibTransId="{3978131F-7274-444A-906F-01A44BF450B8}"/>
    <dgm:cxn modelId="{136B4FD2-3F0C-4F75-8798-14B417D24B29}" srcId="{405FFF82-F806-4D95-BCDA-42BA3B2FC4D8}" destId="{743AA8F5-EAED-4A4F-B7DA-EFEAA399CC60}" srcOrd="4" destOrd="0" parTransId="{1E468CEF-D850-4843-8CCC-6FD4AE45FB39}" sibTransId="{377D68C9-4D4F-46F5-9863-3EE05C23404A}"/>
    <dgm:cxn modelId="{68B02FD6-1BA4-4122-9711-6DD1557ACF98}" type="presOf" srcId="{743AA8F5-EAED-4A4F-B7DA-EFEAA399CC60}" destId="{AD70F738-2334-4C38-A1A8-A3955F28660E}" srcOrd="0" destOrd="0" presId="urn:microsoft.com/office/officeart/2005/8/layout/default"/>
    <dgm:cxn modelId="{2BAE92DA-6791-438A-9649-08FCF7941740}" type="presParOf" srcId="{6C79B4FE-3FEF-4DDE-8657-CE2927A5A5A0}" destId="{BF65C2B3-855E-442B-ACF8-65CB55E93F55}" srcOrd="0" destOrd="0" presId="urn:microsoft.com/office/officeart/2005/8/layout/default"/>
    <dgm:cxn modelId="{04E672DE-941B-4F45-A5D3-02FF32307995}" type="presParOf" srcId="{6C79B4FE-3FEF-4DDE-8657-CE2927A5A5A0}" destId="{A18FEEEB-67A8-48AE-A76C-6F885727813B}" srcOrd="1" destOrd="0" presId="urn:microsoft.com/office/officeart/2005/8/layout/default"/>
    <dgm:cxn modelId="{2165631E-195D-4524-8245-D7246519BA8F}" type="presParOf" srcId="{6C79B4FE-3FEF-4DDE-8657-CE2927A5A5A0}" destId="{A17764B3-FFF9-495D-BA29-8E9907EF0E88}" srcOrd="2" destOrd="0" presId="urn:microsoft.com/office/officeart/2005/8/layout/default"/>
    <dgm:cxn modelId="{AFCE628D-2166-4856-AB18-698570E450F3}" type="presParOf" srcId="{6C79B4FE-3FEF-4DDE-8657-CE2927A5A5A0}" destId="{0463AE2B-20E8-4D1D-9B35-7F369239ADF1}" srcOrd="3" destOrd="0" presId="urn:microsoft.com/office/officeart/2005/8/layout/default"/>
    <dgm:cxn modelId="{634278B1-999A-4DAC-9FFD-64EFEA460C11}" type="presParOf" srcId="{6C79B4FE-3FEF-4DDE-8657-CE2927A5A5A0}" destId="{08FE6B25-301D-43DD-8B86-0CBA7D07EA61}" srcOrd="4" destOrd="0" presId="urn:microsoft.com/office/officeart/2005/8/layout/default"/>
    <dgm:cxn modelId="{EB1543E4-D3DB-4779-91EB-E1F30B4863B5}" type="presParOf" srcId="{6C79B4FE-3FEF-4DDE-8657-CE2927A5A5A0}" destId="{C6E72EF6-AC33-4662-801C-E859E23CA649}" srcOrd="5" destOrd="0" presId="urn:microsoft.com/office/officeart/2005/8/layout/default"/>
    <dgm:cxn modelId="{7631A3F0-0DC5-45CD-B214-09220606093F}" type="presParOf" srcId="{6C79B4FE-3FEF-4DDE-8657-CE2927A5A5A0}" destId="{4184A788-D7DE-42A6-BD22-9092577E73DE}" srcOrd="6" destOrd="0" presId="urn:microsoft.com/office/officeart/2005/8/layout/default"/>
    <dgm:cxn modelId="{416F647E-5BAA-4203-A4ED-63C0BBB39E45}" type="presParOf" srcId="{6C79B4FE-3FEF-4DDE-8657-CE2927A5A5A0}" destId="{D4BC1822-EC13-42A6-B840-7384657CBB94}" srcOrd="7" destOrd="0" presId="urn:microsoft.com/office/officeart/2005/8/layout/default"/>
    <dgm:cxn modelId="{89CB317C-8399-4D14-9433-350656DE630E}" type="presParOf" srcId="{6C79B4FE-3FEF-4DDE-8657-CE2927A5A5A0}" destId="{AD70F738-2334-4C38-A1A8-A3955F28660E}" srcOrd="8" destOrd="0" presId="urn:microsoft.com/office/officeart/2005/8/layout/default"/>
    <dgm:cxn modelId="{D877DA7F-52DC-4A50-85E1-EE6103190FE4}" type="presParOf" srcId="{6C79B4FE-3FEF-4DDE-8657-CE2927A5A5A0}" destId="{B6E72BC0-72BF-425D-87DA-5151F2DA09BF}" srcOrd="9" destOrd="0" presId="urn:microsoft.com/office/officeart/2005/8/layout/default"/>
    <dgm:cxn modelId="{F22AE2AA-865A-4826-89D6-D2FABA7BA2FE}" type="presParOf" srcId="{6C79B4FE-3FEF-4DDE-8657-CE2927A5A5A0}" destId="{6D57B6CE-718C-4745-8BED-B8B2A23216E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4B36E4-D224-4EC7-8E8D-16A4DE0A9DB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A99A6-32E1-4C5C-91FD-7F7DD18D28D9}">
      <dgm:prSet phldrT="[Text]" custT="1"/>
      <dgm:spPr/>
      <dgm:t>
        <a:bodyPr/>
        <a:lstStyle/>
        <a:p>
          <a:r>
            <a:rPr lang="en-US" sz="3500" dirty="0"/>
            <a:t>1</a:t>
          </a:r>
        </a:p>
      </dgm:t>
    </dgm:pt>
    <dgm:pt modelId="{1C009838-8D76-4382-9CCA-FBB7788E66C5}" type="parTrans" cxnId="{E31BDB46-19D1-49FB-82E7-EB32EA740599}">
      <dgm:prSet/>
      <dgm:spPr/>
      <dgm:t>
        <a:bodyPr/>
        <a:lstStyle/>
        <a:p>
          <a:endParaRPr lang="en-US" sz="3500"/>
        </a:p>
      </dgm:t>
    </dgm:pt>
    <dgm:pt modelId="{93D41F07-8DF1-4126-B293-F5BCBFBC4F5B}" type="sibTrans" cxnId="{E31BDB46-19D1-49FB-82E7-EB32EA740599}">
      <dgm:prSet/>
      <dgm:spPr/>
      <dgm:t>
        <a:bodyPr/>
        <a:lstStyle/>
        <a:p>
          <a:endParaRPr lang="en-US" sz="3500"/>
        </a:p>
      </dgm:t>
    </dgm:pt>
    <dgm:pt modelId="{E2CBE9CE-C81F-4915-95A2-819D4D7AC230}">
      <dgm:prSet phldrT="[Text]" custT="1"/>
      <dgm:spPr/>
      <dgm:t>
        <a:bodyPr/>
        <a:lstStyle/>
        <a:p>
          <a:pPr marL="91440">
            <a:lnSpc>
              <a:spcPct val="150000"/>
            </a:lnSpc>
            <a:buNone/>
          </a:pPr>
          <a:r>
            <a:rPr lang="en-US" sz="35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Too many successors</a:t>
          </a:r>
          <a:r>
            <a:rPr lang="en-US" sz="3500" b="0" strike="sngStrike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endParaRPr lang="en-US" sz="3500" dirty="0">
            <a:solidFill>
              <a:srgbClr val="0070C0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197B160E-7D5F-45BB-B019-685528453619}" type="parTrans" cxnId="{187792BD-0262-41B8-B16D-B325EEA487B8}">
      <dgm:prSet/>
      <dgm:spPr/>
      <dgm:t>
        <a:bodyPr/>
        <a:lstStyle/>
        <a:p>
          <a:endParaRPr lang="en-US" sz="3500"/>
        </a:p>
      </dgm:t>
    </dgm:pt>
    <dgm:pt modelId="{5D5B080F-14A1-4B5A-8AA2-F01A4559FDE3}" type="sibTrans" cxnId="{187792BD-0262-41B8-B16D-B325EEA487B8}">
      <dgm:prSet/>
      <dgm:spPr/>
      <dgm:t>
        <a:bodyPr/>
        <a:lstStyle/>
        <a:p>
          <a:endParaRPr lang="en-US" sz="3500"/>
        </a:p>
      </dgm:t>
    </dgm:pt>
    <dgm:pt modelId="{855A1C54-F51C-4F9F-91EC-DD5F04DC32E8}" type="pres">
      <dgm:prSet presAssocID="{8E4B36E4-D224-4EC7-8E8D-16A4DE0A9DBB}" presName="Name0" presStyleCnt="0">
        <dgm:presLayoutVars>
          <dgm:dir/>
          <dgm:animLvl val="lvl"/>
          <dgm:resizeHandles/>
        </dgm:presLayoutVars>
      </dgm:prSet>
      <dgm:spPr/>
    </dgm:pt>
    <dgm:pt modelId="{F29E0689-CCE0-4DA2-ABF8-EAB1EA1E274B}" type="pres">
      <dgm:prSet presAssocID="{448A99A6-32E1-4C5C-91FD-7F7DD18D28D9}" presName="linNode" presStyleCnt="0"/>
      <dgm:spPr/>
    </dgm:pt>
    <dgm:pt modelId="{9A721119-BEA8-4E8B-8233-C9B7AB0C45F5}" type="pres">
      <dgm:prSet presAssocID="{448A99A6-32E1-4C5C-91FD-7F7DD18D28D9}" presName="parentShp" presStyleLbl="node1" presStyleIdx="0" presStyleCnt="1" custScaleX="47162" custLinFactNeighborX="-16197" custLinFactNeighborY="10754">
        <dgm:presLayoutVars>
          <dgm:bulletEnabled val="1"/>
        </dgm:presLayoutVars>
      </dgm:prSet>
      <dgm:spPr/>
    </dgm:pt>
    <dgm:pt modelId="{833AFC91-BDCE-4FBD-9A7F-F8B90FDF37FD}" type="pres">
      <dgm:prSet presAssocID="{448A99A6-32E1-4C5C-91FD-7F7DD18D28D9}" presName="childShp" presStyleLbl="bgAccFollowNode1" presStyleIdx="0" presStyleCnt="1" custScaleX="137123">
        <dgm:presLayoutVars>
          <dgm:bulletEnabled val="1"/>
        </dgm:presLayoutVars>
      </dgm:prSet>
      <dgm:spPr/>
    </dgm:pt>
  </dgm:ptLst>
  <dgm:cxnLst>
    <dgm:cxn modelId="{104F6D2F-C5AD-4802-ADAA-D791A0EC5418}" type="presOf" srcId="{8E4B36E4-D224-4EC7-8E8D-16A4DE0A9DBB}" destId="{855A1C54-F51C-4F9F-91EC-DD5F04DC32E8}" srcOrd="0" destOrd="0" presId="urn:microsoft.com/office/officeart/2005/8/layout/vList6"/>
    <dgm:cxn modelId="{C0817B46-7AA3-4211-A2FE-394EB8351A3B}" type="presOf" srcId="{448A99A6-32E1-4C5C-91FD-7F7DD18D28D9}" destId="{9A721119-BEA8-4E8B-8233-C9B7AB0C45F5}" srcOrd="0" destOrd="0" presId="urn:microsoft.com/office/officeart/2005/8/layout/vList6"/>
    <dgm:cxn modelId="{E31BDB46-19D1-49FB-82E7-EB32EA740599}" srcId="{8E4B36E4-D224-4EC7-8E8D-16A4DE0A9DBB}" destId="{448A99A6-32E1-4C5C-91FD-7F7DD18D28D9}" srcOrd="0" destOrd="0" parTransId="{1C009838-8D76-4382-9CCA-FBB7788E66C5}" sibTransId="{93D41F07-8DF1-4126-B293-F5BCBFBC4F5B}"/>
    <dgm:cxn modelId="{187792BD-0262-41B8-B16D-B325EEA487B8}" srcId="{448A99A6-32E1-4C5C-91FD-7F7DD18D28D9}" destId="{E2CBE9CE-C81F-4915-95A2-819D4D7AC230}" srcOrd="0" destOrd="0" parTransId="{197B160E-7D5F-45BB-B019-685528453619}" sibTransId="{5D5B080F-14A1-4B5A-8AA2-F01A4559FDE3}"/>
    <dgm:cxn modelId="{7CA8B7D0-729C-43BE-A6F8-D1097EF6B7A5}" type="presOf" srcId="{E2CBE9CE-C81F-4915-95A2-819D4D7AC230}" destId="{833AFC91-BDCE-4FBD-9A7F-F8B90FDF37FD}" srcOrd="0" destOrd="0" presId="urn:microsoft.com/office/officeart/2005/8/layout/vList6"/>
    <dgm:cxn modelId="{09349C8B-40AC-4000-920D-118F2FCA0820}" type="presParOf" srcId="{855A1C54-F51C-4F9F-91EC-DD5F04DC32E8}" destId="{F29E0689-CCE0-4DA2-ABF8-EAB1EA1E274B}" srcOrd="0" destOrd="0" presId="urn:microsoft.com/office/officeart/2005/8/layout/vList6"/>
    <dgm:cxn modelId="{9ADEA938-57C9-4C6E-9140-A2B69C47CC37}" type="presParOf" srcId="{F29E0689-CCE0-4DA2-ABF8-EAB1EA1E274B}" destId="{9A721119-BEA8-4E8B-8233-C9B7AB0C45F5}" srcOrd="0" destOrd="0" presId="urn:microsoft.com/office/officeart/2005/8/layout/vList6"/>
    <dgm:cxn modelId="{EB6B404D-916E-4178-A174-90E5727DD536}" type="presParOf" srcId="{F29E0689-CCE0-4DA2-ABF8-EAB1EA1E274B}" destId="{833AFC91-BDCE-4FBD-9A7F-F8B90FDF37F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4B36E4-D224-4EC7-8E8D-16A4DE0A9DB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A99A6-32E1-4C5C-91FD-7F7DD18D28D9}">
      <dgm:prSet phldrT="[Text]" custT="1"/>
      <dgm:spPr/>
      <dgm:t>
        <a:bodyPr/>
        <a:lstStyle/>
        <a:p>
          <a:r>
            <a:rPr lang="en-US" sz="3500" dirty="0"/>
            <a:t>2</a:t>
          </a:r>
        </a:p>
      </dgm:t>
    </dgm:pt>
    <dgm:pt modelId="{1C009838-8D76-4382-9CCA-FBB7788E66C5}" type="parTrans" cxnId="{E31BDB46-19D1-49FB-82E7-EB32EA740599}">
      <dgm:prSet/>
      <dgm:spPr/>
      <dgm:t>
        <a:bodyPr/>
        <a:lstStyle/>
        <a:p>
          <a:endParaRPr lang="en-US" sz="3500"/>
        </a:p>
      </dgm:t>
    </dgm:pt>
    <dgm:pt modelId="{93D41F07-8DF1-4126-B293-F5BCBFBC4F5B}" type="sibTrans" cxnId="{E31BDB46-19D1-49FB-82E7-EB32EA740599}">
      <dgm:prSet/>
      <dgm:spPr/>
      <dgm:t>
        <a:bodyPr/>
        <a:lstStyle/>
        <a:p>
          <a:endParaRPr lang="en-US" sz="3500"/>
        </a:p>
      </dgm:t>
    </dgm:pt>
    <dgm:pt modelId="{E2CBE9CE-C81F-4915-95A2-819D4D7AC230}">
      <dgm:prSet phldrT="[Text]" custT="1"/>
      <dgm:spPr/>
      <dgm:t>
        <a:bodyPr/>
        <a:lstStyle/>
        <a:p>
          <a:pPr marL="91440">
            <a:lnSpc>
              <a:spcPct val="150000"/>
            </a:lnSpc>
            <a:buNone/>
          </a:pPr>
          <a:r>
            <a:rPr lang="en-US" sz="3500" b="1" dirty="0" err="1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Plateaux</a:t>
          </a:r>
          <a:r>
            <a:rPr lang="en-US" sz="35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/Local</a:t>
          </a:r>
          <a:r>
            <a:rPr lang="en-US" sz="35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maxima</a:t>
          </a:r>
        </a:p>
      </dgm:t>
    </dgm:pt>
    <dgm:pt modelId="{197B160E-7D5F-45BB-B019-685528453619}" type="parTrans" cxnId="{187792BD-0262-41B8-B16D-B325EEA487B8}">
      <dgm:prSet/>
      <dgm:spPr/>
      <dgm:t>
        <a:bodyPr/>
        <a:lstStyle/>
        <a:p>
          <a:endParaRPr lang="en-US" sz="3500"/>
        </a:p>
      </dgm:t>
    </dgm:pt>
    <dgm:pt modelId="{5D5B080F-14A1-4B5A-8AA2-F01A4559FDE3}" type="sibTrans" cxnId="{187792BD-0262-41B8-B16D-B325EEA487B8}">
      <dgm:prSet/>
      <dgm:spPr/>
      <dgm:t>
        <a:bodyPr/>
        <a:lstStyle/>
        <a:p>
          <a:endParaRPr lang="en-US" sz="3500"/>
        </a:p>
      </dgm:t>
    </dgm:pt>
    <dgm:pt modelId="{855A1C54-F51C-4F9F-91EC-DD5F04DC32E8}" type="pres">
      <dgm:prSet presAssocID="{8E4B36E4-D224-4EC7-8E8D-16A4DE0A9DBB}" presName="Name0" presStyleCnt="0">
        <dgm:presLayoutVars>
          <dgm:dir/>
          <dgm:animLvl val="lvl"/>
          <dgm:resizeHandles/>
        </dgm:presLayoutVars>
      </dgm:prSet>
      <dgm:spPr/>
    </dgm:pt>
    <dgm:pt modelId="{F29E0689-CCE0-4DA2-ABF8-EAB1EA1E274B}" type="pres">
      <dgm:prSet presAssocID="{448A99A6-32E1-4C5C-91FD-7F7DD18D28D9}" presName="linNode" presStyleCnt="0"/>
      <dgm:spPr/>
    </dgm:pt>
    <dgm:pt modelId="{9A721119-BEA8-4E8B-8233-C9B7AB0C45F5}" type="pres">
      <dgm:prSet presAssocID="{448A99A6-32E1-4C5C-91FD-7F7DD18D28D9}" presName="parentShp" presStyleLbl="node1" presStyleIdx="0" presStyleCnt="1" custScaleX="47162" custLinFactNeighborX="-16197" custLinFactNeighborY="10754">
        <dgm:presLayoutVars>
          <dgm:bulletEnabled val="1"/>
        </dgm:presLayoutVars>
      </dgm:prSet>
      <dgm:spPr/>
    </dgm:pt>
    <dgm:pt modelId="{833AFC91-BDCE-4FBD-9A7F-F8B90FDF37FD}" type="pres">
      <dgm:prSet presAssocID="{448A99A6-32E1-4C5C-91FD-7F7DD18D28D9}" presName="childShp" presStyleLbl="bgAccFollowNode1" presStyleIdx="0" presStyleCnt="1" custScaleX="137123">
        <dgm:presLayoutVars>
          <dgm:bulletEnabled val="1"/>
        </dgm:presLayoutVars>
      </dgm:prSet>
      <dgm:spPr/>
    </dgm:pt>
  </dgm:ptLst>
  <dgm:cxnLst>
    <dgm:cxn modelId="{104F6D2F-C5AD-4802-ADAA-D791A0EC5418}" type="presOf" srcId="{8E4B36E4-D224-4EC7-8E8D-16A4DE0A9DBB}" destId="{855A1C54-F51C-4F9F-91EC-DD5F04DC32E8}" srcOrd="0" destOrd="0" presId="urn:microsoft.com/office/officeart/2005/8/layout/vList6"/>
    <dgm:cxn modelId="{C0817B46-7AA3-4211-A2FE-394EB8351A3B}" type="presOf" srcId="{448A99A6-32E1-4C5C-91FD-7F7DD18D28D9}" destId="{9A721119-BEA8-4E8B-8233-C9B7AB0C45F5}" srcOrd="0" destOrd="0" presId="urn:microsoft.com/office/officeart/2005/8/layout/vList6"/>
    <dgm:cxn modelId="{E31BDB46-19D1-49FB-82E7-EB32EA740599}" srcId="{8E4B36E4-D224-4EC7-8E8D-16A4DE0A9DBB}" destId="{448A99A6-32E1-4C5C-91FD-7F7DD18D28D9}" srcOrd="0" destOrd="0" parTransId="{1C009838-8D76-4382-9CCA-FBB7788E66C5}" sibTransId="{93D41F07-8DF1-4126-B293-F5BCBFBC4F5B}"/>
    <dgm:cxn modelId="{187792BD-0262-41B8-B16D-B325EEA487B8}" srcId="{448A99A6-32E1-4C5C-91FD-7F7DD18D28D9}" destId="{E2CBE9CE-C81F-4915-95A2-819D4D7AC230}" srcOrd="0" destOrd="0" parTransId="{197B160E-7D5F-45BB-B019-685528453619}" sibTransId="{5D5B080F-14A1-4B5A-8AA2-F01A4559FDE3}"/>
    <dgm:cxn modelId="{7CA8B7D0-729C-43BE-A6F8-D1097EF6B7A5}" type="presOf" srcId="{E2CBE9CE-C81F-4915-95A2-819D4D7AC230}" destId="{833AFC91-BDCE-4FBD-9A7F-F8B90FDF37FD}" srcOrd="0" destOrd="0" presId="urn:microsoft.com/office/officeart/2005/8/layout/vList6"/>
    <dgm:cxn modelId="{09349C8B-40AC-4000-920D-118F2FCA0820}" type="presParOf" srcId="{855A1C54-F51C-4F9F-91EC-DD5F04DC32E8}" destId="{F29E0689-CCE0-4DA2-ABF8-EAB1EA1E274B}" srcOrd="0" destOrd="0" presId="urn:microsoft.com/office/officeart/2005/8/layout/vList6"/>
    <dgm:cxn modelId="{9ADEA938-57C9-4C6E-9140-A2B69C47CC37}" type="presParOf" srcId="{F29E0689-CCE0-4DA2-ABF8-EAB1EA1E274B}" destId="{9A721119-BEA8-4E8B-8233-C9B7AB0C45F5}" srcOrd="0" destOrd="0" presId="urn:microsoft.com/office/officeart/2005/8/layout/vList6"/>
    <dgm:cxn modelId="{EB6B404D-916E-4178-A174-90E5727DD536}" type="presParOf" srcId="{F29E0689-CCE0-4DA2-ABF8-EAB1EA1E274B}" destId="{833AFC91-BDCE-4FBD-9A7F-F8B90FDF37F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6FD0A9-C9DF-44AA-B57F-7C08836938C5}" type="doc">
      <dgm:prSet loTypeId="urn:microsoft.com/office/officeart/2005/8/layout/hProcess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40E5B15-8246-4BED-BA15-0FBAD790470F}">
      <dgm:prSet phldrT="[Text]"/>
      <dgm:spPr/>
      <dgm:t>
        <a:bodyPr/>
        <a:lstStyle/>
        <a:p>
          <a:r>
            <a:rPr lang="en-US" dirty="0"/>
            <a:t>X</a:t>
          </a:r>
        </a:p>
      </dgm:t>
    </dgm:pt>
    <dgm:pt modelId="{C33C38D7-7603-4205-8BC3-245467B55B00}" type="parTrans" cxnId="{8FD9A06A-E577-4053-AA18-A6B7A4291986}">
      <dgm:prSet/>
      <dgm:spPr/>
      <dgm:t>
        <a:bodyPr/>
        <a:lstStyle/>
        <a:p>
          <a:endParaRPr lang="en-US"/>
        </a:p>
      </dgm:t>
    </dgm:pt>
    <dgm:pt modelId="{382BFF29-D2DC-42F4-8C95-AE8458D79E67}" type="sibTrans" cxnId="{8FD9A06A-E577-4053-AA18-A6B7A4291986}">
      <dgm:prSet/>
      <dgm:spPr/>
      <dgm:t>
        <a:bodyPr/>
        <a:lstStyle/>
        <a:p>
          <a:endParaRPr lang="en-US"/>
        </a:p>
      </dgm:t>
    </dgm:pt>
    <dgm:pt modelId="{4BBAE34E-012A-4613-92C9-C5AE18427EF1}">
      <dgm:prSet phldrT="[Text]" custT="1"/>
      <dgm:spPr/>
      <dgm:t>
        <a:bodyPr/>
        <a:lstStyle/>
        <a:p>
          <a:r>
            <a:rPr lang="en-US" sz="4000" b="0" i="0" dirty="0"/>
            <a:t>Set of all variables</a:t>
          </a:r>
          <a:endParaRPr lang="en-US" sz="4000" dirty="0"/>
        </a:p>
      </dgm:t>
    </dgm:pt>
    <dgm:pt modelId="{12C48D1B-B3B7-4C0F-937A-5C86A64DD2BB}" type="parTrans" cxnId="{545E4CB8-24E9-406E-A55B-7D894CAB6AEA}">
      <dgm:prSet/>
      <dgm:spPr/>
      <dgm:t>
        <a:bodyPr/>
        <a:lstStyle/>
        <a:p>
          <a:endParaRPr lang="en-US"/>
        </a:p>
      </dgm:t>
    </dgm:pt>
    <dgm:pt modelId="{FF1010CF-877D-4DA0-92F4-F3C395BDA6D9}" type="sibTrans" cxnId="{545E4CB8-24E9-406E-A55B-7D894CAB6AEA}">
      <dgm:prSet/>
      <dgm:spPr/>
      <dgm:t>
        <a:bodyPr/>
        <a:lstStyle/>
        <a:p>
          <a:endParaRPr lang="en-US"/>
        </a:p>
      </dgm:t>
    </dgm:pt>
    <dgm:pt modelId="{6FB88710-52E5-42DC-B621-5BACA4A79CD2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3FF86D78-BF4C-48A0-B3E5-E5FC9BBDE741}" type="parTrans" cxnId="{8C214633-1E00-4DA3-8AE9-8D2D65535DE2}">
      <dgm:prSet/>
      <dgm:spPr/>
      <dgm:t>
        <a:bodyPr/>
        <a:lstStyle/>
        <a:p>
          <a:endParaRPr lang="en-US"/>
        </a:p>
      </dgm:t>
    </dgm:pt>
    <dgm:pt modelId="{D8975551-6B41-45F0-B719-538ED70F2F72}" type="sibTrans" cxnId="{8C214633-1E00-4DA3-8AE9-8D2D65535DE2}">
      <dgm:prSet/>
      <dgm:spPr/>
      <dgm:t>
        <a:bodyPr/>
        <a:lstStyle/>
        <a:p>
          <a:endParaRPr lang="en-US"/>
        </a:p>
      </dgm:t>
    </dgm:pt>
    <dgm:pt modelId="{58530398-B2A7-45D1-BBFD-622DA7D91790}">
      <dgm:prSet phldrT="[Text]" custT="1"/>
      <dgm:spPr/>
      <dgm:t>
        <a:bodyPr/>
        <a:lstStyle/>
        <a:p>
          <a:r>
            <a:rPr lang="en-US" sz="3200" dirty="0"/>
            <a:t>Set of values that variables are allowed to receive</a:t>
          </a:r>
        </a:p>
      </dgm:t>
    </dgm:pt>
    <dgm:pt modelId="{B60B31FE-74F9-4D4C-9436-9DD2355F7E2E}" type="parTrans" cxnId="{900DEAAC-16ED-4A8A-B112-5785F8D2AC65}">
      <dgm:prSet/>
      <dgm:spPr/>
      <dgm:t>
        <a:bodyPr/>
        <a:lstStyle/>
        <a:p>
          <a:endParaRPr lang="en-US"/>
        </a:p>
      </dgm:t>
    </dgm:pt>
    <dgm:pt modelId="{736200DA-2F4F-4431-95D2-9C86E89AC6E0}" type="sibTrans" cxnId="{900DEAAC-16ED-4A8A-B112-5785F8D2AC65}">
      <dgm:prSet/>
      <dgm:spPr/>
      <dgm:t>
        <a:bodyPr/>
        <a:lstStyle/>
        <a:p>
          <a:endParaRPr lang="en-US"/>
        </a:p>
      </dgm:t>
    </dgm:pt>
    <dgm:pt modelId="{F6F8743C-0D5A-4DF0-8045-1040EB4743CD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0D0D740A-9386-4D8F-8E3F-A66977903BD0}" type="parTrans" cxnId="{FB2FDAFD-92B6-4CCC-9217-EA70E5CD829C}">
      <dgm:prSet/>
      <dgm:spPr/>
      <dgm:t>
        <a:bodyPr/>
        <a:lstStyle/>
        <a:p>
          <a:endParaRPr lang="en-US"/>
        </a:p>
      </dgm:t>
    </dgm:pt>
    <dgm:pt modelId="{6CF9FF53-361D-4421-98AD-6AF4487D8C4E}" type="sibTrans" cxnId="{FB2FDAFD-92B6-4CCC-9217-EA70E5CD829C}">
      <dgm:prSet/>
      <dgm:spPr/>
      <dgm:t>
        <a:bodyPr/>
        <a:lstStyle/>
        <a:p>
          <a:endParaRPr lang="en-US"/>
        </a:p>
      </dgm:t>
    </dgm:pt>
    <dgm:pt modelId="{88623769-5D39-47A8-8660-00AC9FCA3DAA}">
      <dgm:prSet phldrT="[Text]" custT="1"/>
      <dgm:spPr/>
      <dgm:t>
        <a:bodyPr/>
        <a:lstStyle/>
        <a:p>
          <a:r>
            <a:rPr lang="en-US" sz="3200" dirty="0"/>
            <a:t>Set of constraints that variables must satisfy</a:t>
          </a:r>
        </a:p>
      </dgm:t>
    </dgm:pt>
    <dgm:pt modelId="{1C341D28-7333-4F46-88CC-9080FCE34073}" type="parTrans" cxnId="{95DFB545-6C50-45CF-9456-5EB0F13D4833}">
      <dgm:prSet/>
      <dgm:spPr/>
      <dgm:t>
        <a:bodyPr/>
        <a:lstStyle/>
        <a:p>
          <a:endParaRPr lang="en-US"/>
        </a:p>
      </dgm:t>
    </dgm:pt>
    <dgm:pt modelId="{CEE9C444-B603-4494-B9FF-2CC7C04EF529}" type="sibTrans" cxnId="{95DFB545-6C50-45CF-9456-5EB0F13D4833}">
      <dgm:prSet/>
      <dgm:spPr/>
      <dgm:t>
        <a:bodyPr/>
        <a:lstStyle/>
        <a:p>
          <a:endParaRPr lang="en-US"/>
        </a:p>
      </dgm:t>
    </dgm:pt>
    <dgm:pt modelId="{515AE5A0-1421-47B2-B964-AA2D45117FAC}" type="pres">
      <dgm:prSet presAssocID="{656FD0A9-C9DF-44AA-B57F-7C08836938C5}" presName="Name0" presStyleCnt="0">
        <dgm:presLayoutVars>
          <dgm:dir/>
          <dgm:animLvl val="lvl"/>
          <dgm:resizeHandles val="exact"/>
        </dgm:presLayoutVars>
      </dgm:prSet>
      <dgm:spPr/>
    </dgm:pt>
    <dgm:pt modelId="{6F79ABB6-60EF-4392-A1F2-00E46C181A64}" type="pres">
      <dgm:prSet presAssocID="{E40E5B15-8246-4BED-BA15-0FBAD790470F}" presName="compositeNode" presStyleCnt="0">
        <dgm:presLayoutVars>
          <dgm:bulletEnabled val="1"/>
        </dgm:presLayoutVars>
      </dgm:prSet>
      <dgm:spPr/>
    </dgm:pt>
    <dgm:pt modelId="{A7E80CF6-8672-4B1D-A255-218DD38268AF}" type="pres">
      <dgm:prSet presAssocID="{E40E5B15-8246-4BED-BA15-0FBAD790470F}" presName="bgRect" presStyleLbl="node1" presStyleIdx="0" presStyleCnt="3"/>
      <dgm:spPr/>
    </dgm:pt>
    <dgm:pt modelId="{DECF24EE-81AD-4BAF-9899-0E0E91FCE527}" type="pres">
      <dgm:prSet presAssocID="{E40E5B15-8246-4BED-BA15-0FBAD790470F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B81428B-D03B-4965-9CDC-048BB9C04C54}" type="pres">
      <dgm:prSet presAssocID="{E40E5B15-8246-4BED-BA15-0FBAD790470F}" presName="childNode" presStyleLbl="node1" presStyleIdx="0" presStyleCnt="3">
        <dgm:presLayoutVars>
          <dgm:bulletEnabled val="1"/>
        </dgm:presLayoutVars>
      </dgm:prSet>
      <dgm:spPr/>
    </dgm:pt>
    <dgm:pt modelId="{550E6DA2-AE35-48D0-9638-30EDEFEFBFD0}" type="pres">
      <dgm:prSet presAssocID="{382BFF29-D2DC-42F4-8C95-AE8458D79E67}" presName="hSp" presStyleCnt="0"/>
      <dgm:spPr/>
    </dgm:pt>
    <dgm:pt modelId="{B2D5A168-3469-4DA1-8AFA-BB6A647E5293}" type="pres">
      <dgm:prSet presAssocID="{382BFF29-D2DC-42F4-8C95-AE8458D79E67}" presName="vProcSp" presStyleCnt="0"/>
      <dgm:spPr/>
    </dgm:pt>
    <dgm:pt modelId="{A5515EAF-9A4E-4797-8B87-8451E8DF43DA}" type="pres">
      <dgm:prSet presAssocID="{382BFF29-D2DC-42F4-8C95-AE8458D79E67}" presName="vSp1" presStyleCnt="0"/>
      <dgm:spPr/>
    </dgm:pt>
    <dgm:pt modelId="{7E244A0E-463D-4602-986E-579936197BBF}" type="pres">
      <dgm:prSet presAssocID="{382BFF29-D2DC-42F4-8C95-AE8458D79E67}" presName="simulatedConn" presStyleLbl="solidFgAcc1" presStyleIdx="0" presStyleCnt="2"/>
      <dgm:spPr/>
    </dgm:pt>
    <dgm:pt modelId="{6DE1BEAF-F5A4-4635-888B-9775D71F178C}" type="pres">
      <dgm:prSet presAssocID="{382BFF29-D2DC-42F4-8C95-AE8458D79E67}" presName="vSp2" presStyleCnt="0"/>
      <dgm:spPr/>
    </dgm:pt>
    <dgm:pt modelId="{5CFD546E-C689-438B-9D80-2C04E6502F81}" type="pres">
      <dgm:prSet presAssocID="{382BFF29-D2DC-42F4-8C95-AE8458D79E67}" presName="sibTrans" presStyleCnt="0"/>
      <dgm:spPr/>
    </dgm:pt>
    <dgm:pt modelId="{82D9B25B-6721-4863-BEC4-F0B052D4FA37}" type="pres">
      <dgm:prSet presAssocID="{6FB88710-52E5-42DC-B621-5BACA4A79CD2}" presName="compositeNode" presStyleCnt="0">
        <dgm:presLayoutVars>
          <dgm:bulletEnabled val="1"/>
        </dgm:presLayoutVars>
      </dgm:prSet>
      <dgm:spPr/>
    </dgm:pt>
    <dgm:pt modelId="{A3D26205-9886-45F6-B525-23F8A0627A57}" type="pres">
      <dgm:prSet presAssocID="{6FB88710-52E5-42DC-B621-5BACA4A79CD2}" presName="bgRect" presStyleLbl="node1" presStyleIdx="1" presStyleCnt="3"/>
      <dgm:spPr/>
    </dgm:pt>
    <dgm:pt modelId="{86115BDA-6225-4C76-865E-34761A9F7016}" type="pres">
      <dgm:prSet presAssocID="{6FB88710-52E5-42DC-B621-5BACA4A79CD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FF327E9F-BD69-42D0-8871-EE6E2EBEBA2B}" type="pres">
      <dgm:prSet presAssocID="{6FB88710-52E5-42DC-B621-5BACA4A79CD2}" presName="childNode" presStyleLbl="node1" presStyleIdx="1" presStyleCnt="3">
        <dgm:presLayoutVars>
          <dgm:bulletEnabled val="1"/>
        </dgm:presLayoutVars>
      </dgm:prSet>
      <dgm:spPr/>
    </dgm:pt>
    <dgm:pt modelId="{F78066C6-E895-43F7-B8A6-9FCCD7253E1E}" type="pres">
      <dgm:prSet presAssocID="{D8975551-6B41-45F0-B719-538ED70F2F72}" presName="hSp" presStyleCnt="0"/>
      <dgm:spPr/>
    </dgm:pt>
    <dgm:pt modelId="{42328D28-D67C-47C4-B8FC-1587079BA64D}" type="pres">
      <dgm:prSet presAssocID="{D8975551-6B41-45F0-B719-538ED70F2F72}" presName="vProcSp" presStyleCnt="0"/>
      <dgm:spPr/>
    </dgm:pt>
    <dgm:pt modelId="{3837F821-3285-4B75-B373-0BF26A45F86B}" type="pres">
      <dgm:prSet presAssocID="{D8975551-6B41-45F0-B719-538ED70F2F72}" presName="vSp1" presStyleCnt="0"/>
      <dgm:spPr/>
    </dgm:pt>
    <dgm:pt modelId="{170F51A7-D5AD-4F60-85F1-C6DB45C17245}" type="pres">
      <dgm:prSet presAssocID="{D8975551-6B41-45F0-B719-538ED70F2F72}" presName="simulatedConn" presStyleLbl="solidFgAcc1" presStyleIdx="1" presStyleCnt="2"/>
      <dgm:spPr/>
    </dgm:pt>
    <dgm:pt modelId="{0AA7C217-E5F4-4ED9-8D52-4E0877CE4AB5}" type="pres">
      <dgm:prSet presAssocID="{D8975551-6B41-45F0-B719-538ED70F2F72}" presName="vSp2" presStyleCnt="0"/>
      <dgm:spPr/>
    </dgm:pt>
    <dgm:pt modelId="{4445FD1E-D267-47BC-8DB4-9D33141D7EB3}" type="pres">
      <dgm:prSet presAssocID="{D8975551-6B41-45F0-B719-538ED70F2F72}" presName="sibTrans" presStyleCnt="0"/>
      <dgm:spPr/>
    </dgm:pt>
    <dgm:pt modelId="{4CF5818C-4769-495D-B1AC-5BD4435ADD81}" type="pres">
      <dgm:prSet presAssocID="{F6F8743C-0D5A-4DF0-8045-1040EB4743CD}" presName="compositeNode" presStyleCnt="0">
        <dgm:presLayoutVars>
          <dgm:bulletEnabled val="1"/>
        </dgm:presLayoutVars>
      </dgm:prSet>
      <dgm:spPr/>
    </dgm:pt>
    <dgm:pt modelId="{019F7C04-C931-40B4-8ECA-23E1DEFC9413}" type="pres">
      <dgm:prSet presAssocID="{F6F8743C-0D5A-4DF0-8045-1040EB4743CD}" presName="bgRect" presStyleLbl="node1" presStyleIdx="2" presStyleCnt="3"/>
      <dgm:spPr/>
    </dgm:pt>
    <dgm:pt modelId="{6EF3C53A-BFCD-42F1-8873-D5405360CEAC}" type="pres">
      <dgm:prSet presAssocID="{F6F8743C-0D5A-4DF0-8045-1040EB4743C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A9407659-5894-4A7E-8EB6-88AFECC67A02}" type="pres">
      <dgm:prSet presAssocID="{F6F8743C-0D5A-4DF0-8045-1040EB4743C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2F50C0B-CBE0-4D73-97EC-3B2D162675D3}" type="presOf" srcId="{E40E5B15-8246-4BED-BA15-0FBAD790470F}" destId="{DECF24EE-81AD-4BAF-9899-0E0E91FCE527}" srcOrd="1" destOrd="0" presId="urn:microsoft.com/office/officeart/2005/8/layout/hProcess7"/>
    <dgm:cxn modelId="{CEE0C818-F656-4639-9FD0-839B83E8DEEA}" type="presOf" srcId="{58530398-B2A7-45D1-BBFD-622DA7D91790}" destId="{FF327E9F-BD69-42D0-8871-EE6E2EBEBA2B}" srcOrd="0" destOrd="0" presId="urn:microsoft.com/office/officeart/2005/8/layout/hProcess7"/>
    <dgm:cxn modelId="{5E826A1B-7053-46B7-8C4D-EFDF5ACABA89}" type="presOf" srcId="{F6F8743C-0D5A-4DF0-8045-1040EB4743CD}" destId="{6EF3C53A-BFCD-42F1-8873-D5405360CEAC}" srcOrd="1" destOrd="0" presId="urn:microsoft.com/office/officeart/2005/8/layout/hProcess7"/>
    <dgm:cxn modelId="{8C214633-1E00-4DA3-8AE9-8D2D65535DE2}" srcId="{656FD0A9-C9DF-44AA-B57F-7C08836938C5}" destId="{6FB88710-52E5-42DC-B621-5BACA4A79CD2}" srcOrd="1" destOrd="0" parTransId="{3FF86D78-BF4C-48A0-B3E5-E5FC9BBDE741}" sibTransId="{D8975551-6B41-45F0-B719-538ED70F2F72}"/>
    <dgm:cxn modelId="{F6A3BE3F-9D7E-46F4-B950-5C205E4B0A6C}" type="presOf" srcId="{6FB88710-52E5-42DC-B621-5BACA4A79CD2}" destId="{A3D26205-9886-45F6-B525-23F8A0627A57}" srcOrd="0" destOrd="0" presId="urn:microsoft.com/office/officeart/2005/8/layout/hProcess7"/>
    <dgm:cxn modelId="{95DFB545-6C50-45CF-9456-5EB0F13D4833}" srcId="{F6F8743C-0D5A-4DF0-8045-1040EB4743CD}" destId="{88623769-5D39-47A8-8660-00AC9FCA3DAA}" srcOrd="0" destOrd="0" parTransId="{1C341D28-7333-4F46-88CC-9080FCE34073}" sibTransId="{CEE9C444-B603-4494-B9FF-2CC7C04EF529}"/>
    <dgm:cxn modelId="{8FD9A06A-E577-4053-AA18-A6B7A4291986}" srcId="{656FD0A9-C9DF-44AA-B57F-7C08836938C5}" destId="{E40E5B15-8246-4BED-BA15-0FBAD790470F}" srcOrd="0" destOrd="0" parTransId="{C33C38D7-7603-4205-8BC3-245467B55B00}" sibTransId="{382BFF29-D2DC-42F4-8C95-AE8458D79E67}"/>
    <dgm:cxn modelId="{0C19F893-FEF4-4F87-9193-3BF13D1C91C1}" type="presOf" srcId="{6FB88710-52E5-42DC-B621-5BACA4A79CD2}" destId="{86115BDA-6225-4C76-865E-34761A9F7016}" srcOrd="1" destOrd="0" presId="urn:microsoft.com/office/officeart/2005/8/layout/hProcess7"/>
    <dgm:cxn modelId="{F7094498-35BA-4243-8568-B9723364AB5D}" type="presOf" srcId="{656FD0A9-C9DF-44AA-B57F-7C08836938C5}" destId="{515AE5A0-1421-47B2-B964-AA2D45117FAC}" srcOrd="0" destOrd="0" presId="urn:microsoft.com/office/officeart/2005/8/layout/hProcess7"/>
    <dgm:cxn modelId="{900DEAAC-16ED-4A8A-B112-5785F8D2AC65}" srcId="{6FB88710-52E5-42DC-B621-5BACA4A79CD2}" destId="{58530398-B2A7-45D1-BBFD-622DA7D91790}" srcOrd="0" destOrd="0" parTransId="{B60B31FE-74F9-4D4C-9436-9DD2355F7E2E}" sibTransId="{736200DA-2F4F-4431-95D2-9C86E89AC6E0}"/>
    <dgm:cxn modelId="{545E4CB8-24E9-406E-A55B-7D894CAB6AEA}" srcId="{E40E5B15-8246-4BED-BA15-0FBAD790470F}" destId="{4BBAE34E-012A-4613-92C9-C5AE18427EF1}" srcOrd="0" destOrd="0" parTransId="{12C48D1B-B3B7-4C0F-937A-5C86A64DD2BB}" sibTransId="{FF1010CF-877D-4DA0-92F4-F3C395BDA6D9}"/>
    <dgm:cxn modelId="{DB43CFB8-63D1-40F5-903A-9CD94DD22E0B}" type="presOf" srcId="{F6F8743C-0D5A-4DF0-8045-1040EB4743CD}" destId="{019F7C04-C931-40B4-8ECA-23E1DEFC9413}" srcOrd="0" destOrd="0" presId="urn:microsoft.com/office/officeart/2005/8/layout/hProcess7"/>
    <dgm:cxn modelId="{943F71CD-8145-4729-8744-1809A909F1B7}" type="presOf" srcId="{E40E5B15-8246-4BED-BA15-0FBAD790470F}" destId="{A7E80CF6-8672-4B1D-A255-218DD38268AF}" srcOrd="0" destOrd="0" presId="urn:microsoft.com/office/officeart/2005/8/layout/hProcess7"/>
    <dgm:cxn modelId="{198C0AEB-2DFD-45D6-9F6D-28FCEEEF95EB}" type="presOf" srcId="{4BBAE34E-012A-4613-92C9-C5AE18427EF1}" destId="{2B81428B-D03B-4965-9CDC-048BB9C04C54}" srcOrd="0" destOrd="0" presId="urn:microsoft.com/office/officeart/2005/8/layout/hProcess7"/>
    <dgm:cxn modelId="{9FD73FF7-4B3D-4756-BA0D-B39933B76BEA}" type="presOf" srcId="{88623769-5D39-47A8-8660-00AC9FCA3DAA}" destId="{A9407659-5894-4A7E-8EB6-88AFECC67A02}" srcOrd="0" destOrd="0" presId="urn:microsoft.com/office/officeart/2005/8/layout/hProcess7"/>
    <dgm:cxn modelId="{FB2FDAFD-92B6-4CCC-9217-EA70E5CD829C}" srcId="{656FD0A9-C9DF-44AA-B57F-7C08836938C5}" destId="{F6F8743C-0D5A-4DF0-8045-1040EB4743CD}" srcOrd="2" destOrd="0" parTransId="{0D0D740A-9386-4D8F-8E3F-A66977903BD0}" sibTransId="{6CF9FF53-361D-4421-98AD-6AF4487D8C4E}"/>
    <dgm:cxn modelId="{0452A4E6-2CDB-424A-89B0-629C83CED04C}" type="presParOf" srcId="{515AE5A0-1421-47B2-B964-AA2D45117FAC}" destId="{6F79ABB6-60EF-4392-A1F2-00E46C181A64}" srcOrd="0" destOrd="0" presId="urn:microsoft.com/office/officeart/2005/8/layout/hProcess7"/>
    <dgm:cxn modelId="{21F6FAA3-3BD2-4BE0-9C7E-C5C6E2AA8E82}" type="presParOf" srcId="{6F79ABB6-60EF-4392-A1F2-00E46C181A64}" destId="{A7E80CF6-8672-4B1D-A255-218DD38268AF}" srcOrd="0" destOrd="0" presId="urn:microsoft.com/office/officeart/2005/8/layout/hProcess7"/>
    <dgm:cxn modelId="{B7BCD629-6F99-459A-969A-76E567AF0F20}" type="presParOf" srcId="{6F79ABB6-60EF-4392-A1F2-00E46C181A64}" destId="{DECF24EE-81AD-4BAF-9899-0E0E91FCE527}" srcOrd="1" destOrd="0" presId="urn:microsoft.com/office/officeart/2005/8/layout/hProcess7"/>
    <dgm:cxn modelId="{78E033DF-6BA5-4EA0-AB0C-CCAABDEFCEA7}" type="presParOf" srcId="{6F79ABB6-60EF-4392-A1F2-00E46C181A64}" destId="{2B81428B-D03B-4965-9CDC-048BB9C04C54}" srcOrd="2" destOrd="0" presId="urn:microsoft.com/office/officeart/2005/8/layout/hProcess7"/>
    <dgm:cxn modelId="{4F085A9C-6754-4C24-A081-5CDC25CF2E3F}" type="presParOf" srcId="{515AE5A0-1421-47B2-B964-AA2D45117FAC}" destId="{550E6DA2-AE35-48D0-9638-30EDEFEFBFD0}" srcOrd="1" destOrd="0" presId="urn:microsoft.com/office/officeart/2005/8/layout/hProcess7"/>
    <dgm:cxn modelId="{487E79E6-2627-4736-A459-0281C28D607B}" type="presParOf" srcId="{515AE5A0-1421-47B2-B964-AA2D45117FAC}" destId="{B2D5A168-3469-4DA1-8AFA-BB6A647E5293}" srcOrd="2" destOrd="0" presId="urn:microsoft.com/office/officeart/2005/8/layout/hProcess7"/>
    <dgm:cxn modelId="{CA097EA2-FA4E-4410-84C5-354FD6E9139B}" type="presParOf" srcId="{B2D5A168-3469-4DA1-8AFA-BB6A647E5293}" destId="{A5515EAF-9A4E-4797-8B87-8451E8DF43DA}" srcOrd="0" destOrd="0" presId="urn:microsoft.com/office/officeart/2005/8/layout/hProcess7"/>
    <dgm:cxn modelId="{E74069FB-7B31-41A7-98DD-93D8012AE02C}" type="presParOf" srcId="{B2D5A168-3469-4DA1-8AFA-BB6A647E5293}" destId="{7E244A0E-463D-4602-986E-579936197BBF}" srcOrd="1" destOrd="0" presId="urn:microsoft.com/office/officeart/2005/8/layout/hProcess7"/>
    <dgm:cxn modelId="{653B410D-B494-475A-9457-C01E7967B9DE}" type="presParOf" srcId="{B2D5A168-3469-4DA1-8AFA-BB6A647E5293}" destId="{6DE1BEAF-F5A4-4635-888B-9775D71F178C}" srcOrd="2" destOrd="0" presId="urn:microsoft.com/office/officeart/2005/8/layout/hProcess7"/>
    <dgm:cxn modelId="{040F9FB2-1BA7-4E01-A9F6-A42B6B29F93E}" type="presParOf" srcId="{515AE5A0-1421-47B2-B964-AA2D45117FAC}" destId="{5CFD546E-C689-438B-9D80-2C04E6502F81}" srcOrd="3" destOrd="0" presId="urn:microsoft.com/office/officeart/2005/8/layout/hProcess7"/>
    <dgm:cxn modelId="{A655559D-A089-47D7-B952-2D1432151802}" type="presParOf" srcId="{515AE5A0-1421-47B2-B964-AA2D45117FAC}" destId="{82D9B25B-6721-4863-BEC4-F0B052D4FA37}" srcOrd="4" destOrd="0" presId="urn:microsoft.com/office/officeart/2005/8/layout/hProcess7"/>
    <dgm:cxn modelId="{7CDD6A4F-59C1-4EFD-8A1A-A65F2CAB14FA}" type="presParOf" srcId="{82D9B25B-6721-4863-BEC4-F0B052D4FA37}" destId="{A3D26205-9886-45F6-B525-23F8A0627A57}" srcOrd="0" destOrd="0" presId="urn:microsoft.com/office/officeart/2005/8/layout/hProcess7"/>
    <dgm:cxn modelId="{3521CEEB-7C38-4C83-B81F-C386CD3A8307}" type="presParOf" srcId="{82D9B25B-6721-4863-BEC4-F0B052D4FA37}" destId="{86115BDA-6225-4C76-865E-34761A9F7016}" srcOrd="1" destOrd="0" presId="urn:microsoft.com/office/officeart/2005/8/layout/hProcess7"/>
    <dgm:cxn modelId="{D7303AB0-7602-4A8D-B848-6614A3B273B2}" type="presParOf" srcId="{82D9B25B-6721-4863-BEC4-F0B052D4FA37}" destId="{FF327E9F-BD69-42D0-8871-EE6E2EBEBA2B}" srcOrd="2" destOrd="0" presId="urn:microsoft.com/office/officeart/2005/8/layout/hProcess7"/>
    <dgm:cxn modelId="{E831403E-F208-4AF8-A4A4-4EB10C1A7FB1}" type="presParOf" srcId="{515AE5A0-1421-47B2-B964-AA2D45117FAC}" destId="{F78066C6-E895-43F7-B8A6-9FCCD7253E1E}" srcOrd="5" destOrd="0" presId="urn:microsoft.com/office/officeart/2005/8/layout/hProcess7"/>
    <dgm:cxn modelId="{E1CB3B66-39BD-4F4E-BC18-2F41E0FFE0F0}" type="presParOf" srcId="{515AE5A0-1421-47B2-B964-AA2D45117FAC}" destId="{42328D28-D67C-47C4-B8FC-1587079BA64D}" srcOrd="6" destOrd="0" presId="urn:microsoft.com/office/officeart/2005/8/layout/hProcess7"/>
    <dgm:cxn modelId="{E5C84F68-E851-4128-80FE-327C70EC2F2B}" type="presParOf" srcId="{42328D28-D67C-47C4-B8FC-1587079BA64D}" destId="{3837F821-3285-4B75-B373-0BF26A45F86B}" srcOrd="0" destOrd="0" presId="urn:microsoft.com/office/officeart/2005/8/layout/hProcess7"/>
    <dgm:cxn modelId="{88211073-5719-49F9-96CA-686085F7852C}" type="presParOf" srcId="{42328D28-D67C-47C4-B8FC-1587079BA64D}" destId="{170F51A7-D5AD-4F60-85F1-C6DB45C17245}" srcOrd="1" destOrd="0" presId="urn:microsoft.com/office/officeart/2005/8/layout/hProcess7"/>
    <dgm:cxn modelId="{DD93475F-0BC7-4C35-A540-335C8C412749}" type="presParOf" srcId="{42328D28-D67C-47C4-B8FC-1587079BA64D}" destId="{0AA7C217-E5F4-4ED9-8D52-4E0877CE4AB5}" srcOrd="2" destOrd="0" presId="urn:microsoft.com/office/officeart/2005/8/layout/hProcess7"/>
    <dgm:cxn modelId="{4FF45E4F-3C25-496B-BE82-2492FFCCAB1F}" type="presParOf" srcId="{515AE5A0-1421-47B2-B964-AA2D45117FAC}" destId="{4445FD1E-D267-47BC-8DB4-9D33141D7EB3}" srcOrd="7" destOrd="0" presId="urn:microsoft.com/office/officeart/2005/8/layout/hProcess7"/>
    <dgm:cxn modelId="{E0BF0315-792B-41FB-AB81-1248A7A850D9}" type="presParOf" srcId="{515AE5A0-1421-47B2-B964-AA2D45117FAC}" destId="{4CF5818C-4769-495D-B1AC-5BD4435ADD81}" srcOrd="8" destOrd="0" presId="urn:microsoft.com/office/officeart/2005/8/layout/hProcess7"/>
    <dgm:cxn modelId="{21C7FC96-2ACA-4983-A45D-DDE51ED5930F}" type="presParOf" srcId="{4CF5818C-4769-495D-B1AC-5BD4435ADD81}" destId="{019F7C04-C931-40B4-8ECA-23E1DEFC9413}" srcOrd="0" destOrd="0" presId="urn:microsoft.com/office/officeart/2005/8/layout/hProcess7"/>
    <dgm:cxn modelId="{2BF3E1E7-F4B8-4A34-9A88-48AA97327C84}" type="presParOf" srcId="{4CF5818C-4769-495D-B1AC-5BD4435ADD81}" destId="{6EF3C53A-BFCD-42F1-8873-D5405360CEAC}" srcOrd="1" destOrd="0" presId="urn:microsoft.com/office/officeart/2005/8/layout/hProcess7"/>
    <dgm:cxn modelId="{FCEDFC5A-C2DE-4B51-A66D-05DB9B1B4CFA}" type="presParOf" srcId="{4CF5818C-4769-495D-B1AC-5BD4435ADD81}" destId="{A9407659-5894-4A7E-8EB6-88AFECC67A0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543156-9665-4C33-B897-5F7C98C18C5C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0DB0F47-2BE2-4F5B-B805-4043AB7EB9EA}">
      <dgm:prSet phldrT="[Text]" custT="1"/>
      <dgm:spPr/>
      <dgm:t>
        <a:bodyPr/>
        <a:lstStyle/>
        <a:p>
          <a:r>
            <a:rPr lang="en-US" sz="4400" b="1" dirty="0"/>
            <a:t>Constraint propagation </a:t>
          </a:r>
          <a:endParaRPr lang="en-US" sz="4400" dirty="0"/>
        </a:p>
      </dgm:t>
    </dgm:pt>
    <dgm:pt modelId="{56C8B5E1-F83F-4DD4-9FD3-890370040A12}" type="parTrans" cxnId="{2A51153A-F40F-48FB-A75B-AE7A89829C48}">
      <dgm:prSet/>
      <dgm:spPr/>
      <dgm:t>
        <a:bodyPr/>
        <a:lstStyle/>
        <a:p>
          <a:endParaRPr lang="en-US"/>
        </a:p>
      </dgm:t>
    </dgm:pt>
    <dgm:pt modelId="{C300CCED-95AF-4447-87C3-B780206485FF}" type="sibTrans" cxnId="{2A51153A-F40F-48FB-A75B-AE7A89829C48}">
      <dgm:prSet/>
      <dgm:spPr/>
      <dgm:t>
        <a:bodyPr/>
        <a:lstStyle/>
        <a:p>
          <a:endParaRPr lang="en-US"/>
        </a:p>
      </dgm:t>
    </dgm:pt>
    <dgm:pt modelId="{B2BFD340-F817-4634-94AD-B6FC48D4EF91}">
      <dgm:prSet phldrT="[Text]"/>
      <dgm:spPr/>
      <dgm:t>
        <a:bodyPr/>
        <a:lstStyle/>
        <a:p>
          <a:r>
            <a:rPr lang="en-US" dirty="0"/>
            <a:t>Ideas</a:t>
          </a:r>
        </a:p>
      </dgm:t>
    </dgm:pt>
    <dgm:pt modelId="{53DD55E7-D4AA-4D1C-A33B-6600FDF9B777}" type="parTrans" cxnId="{C177D8B4-6DC2-4407-B68D-69C130715B9F}">
      <dgm:prSet/>
      <dgm:spPr/>
      <dgm:t>
        <a:bodyPr/>
        <a:lstStyle/>
        <a:p>
          <a:endParaRPr lang="en-US"/>
        </a:p>
      </dgm:t>
    </dgm:pt>
    <dgm:pt modelId="{DEA74659-1DA8-41A5-8DBA-DEDCB1F7C2B9}" type="sibTrans" cxnId="{C177D8B4-6DC2-4407-B68D-69C130715B9F}">
      <dgm:prSet/>
      <dgm:spPr/>
      <dgm:t>
        <a:bodyPr/>
        <a:lstStyle/>
        <a:p>
          <a:endParaRPr lang="en-US"/>
        </a:p>
      </dgm:t>
    </dgm:pt>
    <dgm:pt modelId="{4AEE8C93-9B2E-4725-894C-AB42B72A10DA}">
      <dgm:prSet phldrT="[Text]"/>
      <dgm:spPr/>
      <dgm:t>
        <a:bodyPr/>
        <a:lstStyle/>
        <a:p>
          <a:r>
            <a:rPr lang="en-US" dirty="0"/>
            <a:t>Specifically</a:t>
          </a:r>
        </a:p>
      </dgm:t>
    </dgm:pt>
    <dgm:pt modelId="{E9016DC8-5EA4-4F8B-972A-64F8B82705F7}" type="parTrans" cxnId="{9265D15C-176E-4F23-A0E1-6C5B6F4EF417}">
      <dgm:prSet/>
      <dgm:spPr/>
      <dgm:t>
        <a:bodyPr/>
        <a:lstStyle/>
        <a:p>
          <a:endParaRPr lang="en-US"/>
        </a:p>
      </dgm:t>
    </dgm:pt>
    <dgm:pt modelId="{434D3C9F-F7E5-4299-A877-CEB4C17079A8}" type="sibTrans" cxnId="{9265D15C-176E-4F23-A0E1-6C5B6F4EF417}">
      <dgm:prSet/>
      <dgm:spPr/>
      <dgm:t>
        <a:bodyPr/>
        <a:lstStyle/>
        <a:p>
          <a:endParaRPr lang="en-US"/>
        </a:p>
      </dgm:t>
    </dgm:pt>
    <dgm:pt modelId="{A095FFE5-27AA-4ADF-9312-67138E4A5C60}" type="pres">
      <dgm:prSet presAssocID="{4F543156-9665-4C33-B897-5F7C98C18C5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83DE0E-ABE7-41BB-848A-C84B52AA5F95}" type="pres">
      <dgm:prSet presAssocID="{50DB0F47-2BE2-4F5B-B805-4043AB7EB9EA}" presName="hierRoot1" presStyleCnt="0">
        <dgm:presLayoutVars>
          <dgm:hierBranch val="init"/>
        </dgm:presLayoutVars>
      </dgm:prSet>
      <dgm:spPr/>
    </dgm:pt>
    <dgm:pt modelId="{90601D28-51EA-40E0-9CA8-BC555CA30985}" type="pres">
      <dgm:prSet presAssocID="{50DB0F47-2BE2-4F5B-B805-4043AB7EB9EA}" presName="rootComposite1" presStyleCnt="0"/>
      <dgm:spPr/>
    </dgm:pt>
    <dgm:pt modelId="{3F4C0B83-DDDA-4014-AB0D-86D774CEE2C4}" type="pres">
      <dgm:prSet presAssocID="{50DB0F47-2BE2-4F5B-B805-4043AB7EB9EA}" presName="rootText1" presStyleLbl="node0" presStyleIdx="0" presStyleCnt="1">
        <dgm:presLayoutVars>
          <dgm:chPref val="3"/>
        </dgm:presLayoutVars>
      </dgm:prSet>
      <dgm:spPr/>
    </dgm:pt>
    <dgm:pt modelId="{F2FBDBBB-9B30-4540-98D0-7BCC7DCD6422}" type="pres">
      <dgm:prSet presAssocID="{50DB0F47-2BE2-4F5B-B805-4043AB7EB9EA}" presName="rootConnector1" presStyleLbl="node1" presStyleIdx="0" presStyleCnt="0"/>
      <dgm:spPr/>
    </dgm:pt>
    <dgm:pt modelId="{A0F58499-66FA-4EAC-BF3D-4A33A52174F7}" type="pres">
      <dgm:prSet presAssocID="{50DB0F47-2BE2-4F5B-B805-4043AB7EB9EA}" presName="hierChild2" presStyleCnt="0"/>
      <dgm:spPr/>
    </dgm:pt>
    <dgm:pt modelId="{54B03844-785F-43C8-BAA9-FF343B396925}" type="pres">
      <dgm:prSet presAssocID="{53DD55E7-D4AA-4D1C-A33B-6600FDF9B777}" presName="Name37" presStyleLbl="parChTrans1D2" presStyleIdx="0" presStyleCnt="2"/>
      <dgm:spPr/>
    </dgm:pt>
    <dgm:pt modelId="{AB2FCCF3-5FBB-4AD2-AFC1-99C1DA06284B}" type="pres">
      <dgm:prSet presAssocID="{B2BFD340-F817-4634-94AD-B6FC48D4EF91}" presName="hierRoot2" presStyleCnt="0">
        <dgm:presLayoutVars>
          <dgm:hierBranch val="init"/>
        </dgm:presLayoutVars>
      </dgm:prSet>
      <dgm:spPr/>
    </dgm:pt>
    <dgm:pt modelId="{6852FD24-D5A4-4E14-84D9-DFE621E545D6}" type="pres">
      <dgm:prSet presAssocID="{B2BFD340-F817-4634-94AD-B6FC48D4EF91}" presName="rootComposite" presStyleCnt="0"/>
      <dgm:spPr/>
    </dgm:pt>
    <dgm:pt modelId="{2F85D5C1-6AC5-415B-8CBB-8901608F8E1C}" type="pres">
      <dgm:prSet presAssocID="{B2BFD340-F817-4634-94AD-B6FC48D4EF91}" presName="rootText" presStyleLbl="node2" presStyleIdx="0" presStyleCnt="2">
        <dgm:presLayoutVars>
          <dgm:chPref val="3"/>
        </dgm:presLayoutVars>
      </dgm:prSet>
      <dgm:spPr/>
    </dgm:pt>
    <dgm:pt modelId="{23F7FA04-F869-43EA-BDFA-85DA4AB8EE34}" type="pres">
      <dgm:prSet presAssocID="{B2BFD340-F817-4634-94AD-B6FC48D4EF91}" presName="rootConnector" presStyleLbl="node2" presStyleIdx="0" presStyleCnt="2"/>
      <dgm:spPr/>
    </dgm:pt>
    <dgm:pt modelId="{DA9EE5EC-E262-4400-8DE3-6E3D124BE449}" type="pres">
      <dgm:prSet presAssocID="{B2BFD340-F817-4634-94AD-B6FC48D4EF91}" presName="hierChild4" presStyleCnt="0"/>
      <dgm:spPr/>
    </dgm:pt>
    <dgm:pt modelId="{C5879A0F-111C-4DF2-A4D5-8F6EC5FE3ED9}" type="pres">
      <dgm:prSet presAssocID="{B2BFD340-F817-4634-94AD-B6FC48D4EF91}" presName="hierChild5" presStyleCnt="0"/>
      <dgm:spPr/>
    </dgm:pt>
    <dgm:pt modelId="{FC8FFEC3-D560-4D44-A8C3-99228E9A04A6}" type="pres">
      <dgm:prSet presAssocID="{E9016DC8-5EA4-4F8B-972A-64F8B82705F7}" presName="Name37" presStyleLbl="parChTrans1D2" presStyleIdx="1" presStyleCnt="2"/>
      <dgm:spPr/>
    </dgm:pt>
    <dgm:pt modelId="{79573E50-AE59-48D1-AB6E-50A3A6C87569}" type="pres">
      <dgm:prSet presAssocID="{4AEE8C93-9B2E-4725-894C-AB42B72A10DA}" presName="hierRoot2" presStyleCnt="0">
        <dgm:presLayoutVars>
          <dgm:hierBranch val="init"/>
        </dgm:presLayoutVars>
      </dgm:prSet>
      <dgm:spPr/>
    </dgm:pt>
    <dgm:pt modelId="{936A6C72-39C6-4D47-891C-CE57FC051E2A}" type="pres">
      <dgm:prSet presAssocID="{4AEE8C93-9B2E-4725-894C-AB42B72A10DA}" presName="rootComposite" presStyleCnt="0"/>
      <dgm:spPr/>
    </dgm:pt>
    <dgm:pt modelId="{BD355E58-096E-4865-8F97-564454E39283}" type="pres">
      <dgm:prSet presAssocID="{4AEE8C93-9B2E-4725-894C-AB42B72A10DA}" presName="rootText" presStyleLbl="node2" presStyleIdx="1" presStyleCnt="2">
        <dgm:presLayoutVars>
          <dgm:chPref val="3"/>
        </dgm:presLayoutVars>
      </dgm:prSet>
      <dgm:spPr/>
    </dgm:pt>
    <dgm:pt modelId="{5C77272B-5A09-4ECD-B526-7388B603861B}" type="pres">
      <dgm:prSet presAssocID="{4AEE8C93-9B2E-4725-894C-AB42B72A10DA}" presName="rootConnector" presStyleLbl="node2" presStyleIdx="1" presStyleCnt="2"/>
      <dgm:spPr/>
    </dgm:pt>
    <dgm:pt modelId="{3AF6565F-9176-4431-A615-88252EE9A126}" type="pres">
      <dgm:prSet presAssocID="{4AEE8C93-9B2E-4725-894C-AB42B72A10DA}" presName="hierChild4" presStyleCnt="0"/>
      <dgm:spPr/>
    </dgm:pt>
    <dgm:pt modelId="{83ECDC68-6217-42C1-B265-B92AC7626D09}" type="pres">
      <dgm:prSet presAssocID="{4AEE8C93-9B2E-4725-894C-AB42B72A10DA}" presName="hierChild5" presStyleCnt="0"/>
      <dgm:spPr/>
    </dgm:pt>
    <dgm:pt modelId="{60B03CF7-9591-4ACC-82E3-CFBC45F8F55F}" type="pres">
      <dgm:prSet presAssocID="{50DB0F47-2BE2-4F5B-B805-4043AB7EB9EA}" presName="hierChild3" presStyleCnt="0"/>
      <dgm:spPr/>
    </dgm:pt>
  </dgm:ptLst>
  <dgm:cxnLst>
    <dgm:cxn modelId="{7203DA09-54EF-4B8B-944A-F57AA8B3D5BF}" type="presOf" srcId="{53DD55E7-D4AA-4D1C-A33B-6600FDF9B777}" destId="{54B03844-785F-43C8-BAA9-FF343B396925}" srcOrd="0" destOrd="0" presId="urn:microsoft.com/office/officeart/2005/8/layout/orgChart1"/>
    <dgm:cxn modelId="{4AAF8627-D868-48C3-B15B-EE836652754C}" type="presOf" srcId="{4AEE8C93-9B2E-4725-894C-AB42B72A10DA}" destId="{5C77272B-5A09-4ECD-B526-7388B603861B}" srcOrd="1" destOrd="0" presId="urn:microsoft.com/office/officeart/2005/8/layout/orgChart1"/>
    <dgm:cxn modelId="{2A51153A-F40F-48FB-A75B-AE7A89829C48}" srcId="{4F543156-9665-4C33-B897-5F7C98C18C5C}" destId="{50DB0F47-2BE2-4F5B-B805-4043AB7EB9EA}" srcOrd="0" destOrd="0" parTransId="{56C8B5E1-F83F-4DD4-9FD3-890370040A12}" sibTransId="{C300CCED-95AF-4447-87C3-B780206485FF}"/>
    <dgm:cxn modelId="{9265D15C-176E-4F23-A0E1-6C5B6F4EF417}" srcId="{50DB0F47-2BE2-4F5B-B805-4043AB7EB9EA}" destId="{4AEE8C93-9B2E-4725-894C-AB42B72A10DA}" srcOrd="1" destOrd="0" parTransId="{E9016DC8-5EA4-4F8B-972A-64F8B82705F7}" sibTransId="{434D3C9F-F7E5-4299-A877-CEB4C17079A8}"/>
    <dgm:cxn modelId="{7E456A66-F0F4-47CA-B7EB-8B8F7655EFA8}" type="presOf" srcId="{50DB0F47-2BE2-4F5B-B805-4043AB7EB9EA}" destId="{F2FBDBBB-9B30-4540-98D0-7BCC7DCD6422}" srcOrd="1" destOrd="0" presId="urn:microsoft.com/office/officeart/2005/8/layout/orgChart1"/>
    <dgm:cxn modelId="{F1C3CA49-6E01-445F-A839-0534DF6267C7}" type="presOf" srcId="{B2BFD340-F817-4634-94AD-B6FC48D4EF91}" destId="{23F7FA04-F869-43EA-BDFA-85DA4AB8EE34}" srcOrd="1" destOrd="0" presId="urn:microsoft.com/office/officeart/2005/8/layout/orgChart1"/>
    <dgm:cxn modelId="{DF97487F-0306-4A10-A764-C1D6AF34FF45}" type="presOf" srcId="{B2BFD340-F817-4634-94AD-B6FC48D4EF91}" destId="{2F85D5C1-6AC5-415B-8CBB-8901608F8E1C}" srcOrd="0" destOrd="0" presId="urn:microsoft.com/office/officeart/2005/8/layout/orgChart1"/>
    <dgm:cxn modelId="{2F3D4A8B-F767-4076-821B-45E3933B72D5}" type="presOf" srcId="{4F543156-9665-4C33-B897-5F7C98C18C5C}" destId="{A095FFE5-27AA-4ADF-9312-67138E4A5C60}" srcOrd="0" destOrd="0" presId="urn:microsoft.com/office/officeart/2005/8/layout/orgChart1"/>
    <dgm:cxn modelId="{C177D8B4-6DC2-4407-B68D-69C130715B9F}" srcId="{50DB0F47-2BE2-4F5B-B805-4043AB7EB9EA}" destId="{B2BFD340-F817-4634-94AD-B6FC48D4EF91}" srcOrd="0" destOrd="0" parTransId="{53DD55E7-D4AA-4D1C-A33B-6600FDF9B777}" sibTransId="{DEA74659-1DA8-41A5-8DBA-DEDCB1F7C2B9}"/>
    <dgm:cxn modelId="{63D8F5C2-B23C-4285-B108-EAE086284663}" type="presOf" srcId="{50DB0F47-2BE2-4F5B-B805-4043AB7EB9EA}" destId="{3F4C0B83-DDDA-4014-AB0D-86D774CEE2C4}" srcOrd="0" destOrd="0" presId="urn:microsoft.com/office/officeart/2005/8/layout/orgChart1"/>
    <dgm:cxn modelId="{F59065CD-3EAE-470A-9E2A-4E2CB13208A3}" type="presOf" srcId="{E9016DC8-5EA4-4F8B-972A-64F8B82705F7}" destId="{FC8FFEC3-D560-4D44-A8C3-99228E9A04A6}" srcOrd="0" destOrd="0" presId="urn:microsoft.com/office/officeart/2005/8/layout/orgChart1"/>
    <dgm:cxn modelId="{1D775FE6-AC69-4FD7-BC9D-E40B3AE89AF0}" type="presOf" srcId="{4AEE8C93-9B2E-4725-894C-AB42B72A10DA}" destId="{BD355E58-096E-4865-8F97-564454E39283}" srcOrd="0" destOrd="0" presId="urn:microsoft.com/office/officeart/2005/8/layout/orgChart1"/>
    <dgm:cxn modelId="{78D02860-A1D5-455B-8AE4-BC08C0D517E7}" type="presParOf" srcId="{A095FFE5-27AA-4ADF-9312-67138E4A5C60}" destId="{5183DE0E-ABE7-41BB-848A-C84B52AA5F95}" srcOrd="0" destOrd="0" presId="urn:microsoft.com/office/officeart/2005/8/layout/orgChart1"/>
    <dgm:cxn modelId="{FDB5A568-2B24-45B6-A37C-BB10DC6489D5}" type="presParOf" srcId="{5183DE0E-ABE7-41BB-848A-C84B52AA5F95}" destId="{90601D28-51EA-40E0-9CA8-BC555CA30985}" srcOrd="0" destOrd="0" presId="urn:microsoft.com/office/officeart/2005/8/layout/orgChart1"/>
    <dgm:cxn modelId="{08C67770-C6B8-4E73-A314-83E3BE56549C}" type="presParOf" srcId="{90601D28-51EA-40E0-9CA8-BC555CA30985}" destId="{3F4C0B83-DDDA-4014-AB0D-86D774CEE2C4}" srcOrd="0" destOrd="0" presId="urn:microsoft.com/office/officeart/2005/8/layout/orgChart1"/>
    <dgm:cxn modelId="{DA661531-2AFD-4DC3-88B3-1105E7D09BAA}" type="presParOf" srcId="{90601D28-51EA-40E0-9CA8-BC555CA30985}" destId="{F2FBDBBB-9B30-4540-98D0-7BCC7DCD6422}" srcOrd="1" destOrd="0" presId="urn:microsoft.com/office/officeart/2005/8/layout/orgChart1"/>
    <dgm:cxn modelId="{7438E03C-B520-4E94-B84E-0C4ED317E593}" type="presParOf" srcId="{5183DE0E-ABE7-41BB-848A-C84B52AA5F95}" destId="{A0F58499-66FA-4EAC-BF3D-4A33A52174F7}" srcOrd="1" destOrd="0" presId="urn:microsoft.com/office/officeart/2005/8/layout/orgChart1"/>
    <dgm:cxn modelId="{BE65F0F7-F4BF-4C1E-A14F-4DD5FAD362F5}" type="presParOf" srcId="{A0F58499-66FA-4EAC-BF3D-4A33A52174F7}" destId="{54B03844-785F-43C8-BAA9-FF343B396925}" srcOrd="0" destOrd="0" presId="urn:microsoft.com/office/officeart/2005/8/layout/orgChart1"/>
    <dgm:cxn modelId="{95F30583-3BEE-4B96-B117-9C3CEC819C9D}" type="presParOf" srcId="{A0F58499-66FA-4EAC-BF3D-4A33A52174F7}" destId="{AB2FCCF3-5FBB-4AD2-AFC1-99C1DA06284B}" srcOrd="1" destOrd="0" presId="urn:microsoft.com/office/officeart/2005/8/layout/orgChart1"/>
    <dgm:cxn modelId="{83DFFBF8-4B22-44A2-9F6A-74478CD0993C}" type="presParOf" srcId="{AB2FCCF3-5FBB-4AD2-AFC1-99C1DA06284B}" destId="{6852FD24-D5A4-4E14-84D9-DFE621E545D6}" srcOrd="0" destOrd="0" presId="urn:microsoft.com/office/officeart/2005/8/layout/orgChart1"/>
    <dgm:cxn modelId="{DDE4814B-0F5D-4E6F-AAFF-35236AD0E8C1}" type="presParOf" srcId="{6852FD24-D5A4-4E14-84D9-DFE621E545D6}" destId="{2F85D5C1-6AC5-415B-8CBB-8901608F8E1C}" srcOrd="0" destOrd="0" presId="urn:microsoft.com/office/officeart/2005/8/layout/orgChart1"/>
    <dgm:cxn modelId="{C7B5E383-F192-4D87-8A1D-11297960C554}" type="presParOf" srcId="{6852FD24-D5A4-4E14-84D9-DFE621E545D6}" destId="{23F7FA04-F869-43EA-BDFA-85DA4AB8EE34}" srcOrd="1" destOrd="0" presId="urn:microsoft.com/office/officeart/2005/8/layout/orgChart1"/>
    <dgm:cxn modelId="{0B304E83-B5BC-466D-9CDC-A2692C9B0CC7}" type="presParOf" srcId="{AB2FCCF3-5FBB-4AD2-AFC1-99C1DA06284B}" destId="{DA9EE5EC-E262-4400-8DE3-6E3D124BE449}" srcOrd="1" destOrd="0" presId="urn:microsoft.com/office/officeart/2005/8/layout/orgChart1"/>
    <dgm:cxn modelId="{99304F66-781D-4398-8ED6-707CD904A0CA}" type="presParOf" srcId="{AB2FCCF3-5FBB-4AD2-AFC1-99C1DA06284B}" destId="{C5879A0F-111C-4DF2-A4D5-8F6EC5FE3ED9}" srcOrd="2" destOrd="0" presId="urn:microsoft.com/office/officeart/2005/8/layout/orgChart1"/>
    <dgm:cxn modelId="{A9CE1A69-E912-4AE7-BE49-657E643C83C9}" type="presParOf" srcId="{A0F58499-66FA-4EAC-BF3D-4A33A52174F7}" destId="{FC8FFEC3-D560-4D44-A8C3-99228E9A04A6}" srcOrd="2" destOrd="0" presId="urn:microsoft.com/office/officeart/2005/8/layout/orgChart1"/>
    <dgm:cxn modelId="{D09EA463-63D4-4BE2-A093-DDFC9A958118}" type="presParOf" srcId="{A0F58499-66FA-4EAC-BF3D-4A33A52174F7}" destId="{79573E50-AE59-48D1-AB6E-50A3A6C87569}" srcOrd="3" destOrd="0" presId="urn:microsoft.com/office/officeart/2005/8/layout/orgChart1"/>
    <dgm:cxn modelId="{58FB3313-667B-4B7D-AFC2-D72F8748C112}" type="presParOf" srcId="{79573E50-AE59-48D1-AB6E-50A3A6C87569}" destId="{936A6C72-39C6-4D47-891C-CE57FC051E2A}" srcOrd="0" destOrd="0" presId="urn:microsoft.com/office/officeart/2005/8/layout/orgChart1"/>
    <dgm:cxn modelId="{9ECEE615-8A5B-4C05-8E64-0C0ADA589392}" type="presParOf" srcId="{936A6C72-39C6-4D47-891C-CE57FC051E2A}" destId="{BD355E58-096E-4865-8F97-564454E39283}" srcOrd="0" destOrd="0" presId="urn:microsoft.com/office/officeart/2005/8/layout/orgChart1"/>
    <dgm:cxn modelId="{DED37167-6C57-431D-9E77-B90BA0C9A970}" type="presParOf" srcId="{936A6C72-39C6-4D47-891C-CE57FC051E2A}" destId="{5C77272B-5A09-4ECD-B526-7388B603861B}" srcOrd="1" destOrd="0" presId="urn:microsoft.com/office/officeart/2005/8/layout/orgChart1"/>
    <dgm:cxn modelId="{B65073A3-8151-4DFB-BC6F-4446D4410D63}" type="presParOf" srcId="{79573E50-AE59-48D1-AB6E-50A3A6C87569}" destId="{3AF6565F-9176-4431-A615-88252EE9A126}" srcOrd="1" destOrd="0" presId="urn:microsoft.com/office/officeart/2005/8/layout/orgChart1"/>
    <dgm:cxn modelId="{56519BEA-0756-49D7-8474-DD2B272330AE}" type="presParOf" srcId="{79573E50-AE59-48D1-AB6E-50A3A6C87569}" destId="{83ECDC68-6217-42C1-B265-B92AC7626D09}" srcOrd="2" destOrd="0" presId="urn:microsoft.com/office/officeart/2005/8/layout/orgChart1"/>
    <dgm:cxn modelId="{7F6D0BF6-C2B0-493F-8A20-04E56E6B4FF9}" type="presParOf" srcId="{5183DE0E-ABE7-41BB-848A-C84B52AA5F95}" destId="{60B03CF7-9591-4ACC-82E3-CFBC45F8F55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32F8CA-435D-4D90-A2CD-74327135EDE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1E725C-7A9F-4A1E-8069-7D9002AE2CBF}">
      <dgm:prSet phldrT="[Text]"/>
      <dgm:spPr/>
      <dgm:t>
        <a:bodyPr/>
        <a:lstStyle/>
        <a:p>
          <a:r>
            <a:rPr lang="en-US" dirty="0"/>
            <a:t>CONSISTENCY</a:t>
          </a:r>
        </a:p>
      </dgm:t>
    </dgm:pt>
    <dgm:pt modelId="{F2F527BA-4650-4AA8-9253-EEA99E70E676}" type="parTrans" cxnId="{B48C6390-A721-4BBB-B213-6D868F02A01A}">
      <dgm:prSet/>
      <dgm:spPr/>
      <dgm:t>
        <a:bodyPr/>
        <a:lstStyle/>
        <a:p>
          <a:endParaRPr lang="en-US"/>
        </a:p>
      </dgm:t>
    </dgm:pt>
    <dgm:pt modelId="{5E55F30C-6ABE-4DF3-882B-BD72F06D4DD7}" type="sibTrans" cxnId="{B48C6390-A721-4BBB-B213-6D868F02A01A}">
      <dgm:prSet/>
      <dgm:spPr/>
      <dgm:t>
        <a:bodyPr/>
        <a:lstStyle/>
        <a:p>
          <a:endParaRPr lang="en-US"/>
        </a:p>
      </dgm:t>
    </dgm:pt>
    <dgm:pt modelId="{F6EAB7C9-A1AF-4774-998B-150B97D47432}">
      <dgm:prSet phldrT="[Text]"/>
      <dgm:spPr/>
      <dgm:t>
        <a:bodyPr/>
        <a:lstStyle/>
        <a:p>
          <a:r>
            <a:rPr lang="en-GB" dirty="0"/>
            <a:t>Path consistency </a:t>
          </a:r>
          <a:endParaRPr lang="en-US" dirty="0"/>
        </a:p>
      </dgm:t>
    </dgm:pt>
    <dgm:pt modelId="{9C8051AA-6F98-4E12-86AF-5E9A0EC79276}" type="parTrans" cxnId="{7F232D2B-349E-4997-B307-D45125E10B8D}">
      <dgm:prSet/>
      <dgm:spPr/>
      <dgm:t>
        <a:bodyPr/>
        <a:lstStyle/>
        <a:p>
          <a:endParaRPr lang="en-US"/>
        </a:p>
      </dgm:t>
    </dgm:pt>
    <dgm:pt modelId="{9B3F632E-41DA-4C81-B724-99E7680357E6}" type="sibTrans" cxnId="{7F232D2B-349E-4997-B307-D45125E10B8D}">
      <dgm:prSet/>
      <dgm:spPr/>
      <dgm:t>
        <a:bodyPr/>
        <a:lstStyle/>
        <a:p>
          <a:endParaRPr lang="en-US"/>
        </a:p>
      </dgm:t>
    </dgm:pt>
    <dgm:pt modelId="{30C7FAB4-3ECD-476D-83B3-41B34BA1AC71}">
      <dgm:prSet phldrT="[Text]"/>
      <dgm:spPr/>
      <dgm:t>
        <a:bodyPr/>
        <a:lstStyle/>
        <a:p>
          <a:r>
            <a:rPr lang="en-GB" dirty="0"/>
            <a:t>K consistency </a:t>
          </a:r>
          <a:endParaRPr lang="en-US" dirty="0"/>
        </a:p>
      </dgm:t>
    </dgm:pt>
    <dgm:pt modelId="{99AEAB15-75B2-46B4-8217-B6370CBEF413}" type="parTrans" cxnId="{73C8877F-FE50-47B2-90DA-76710DF75C7A}">
      <dgm:prSet/>
      <dgm:spPr/>
      <dgm:t>
        <a:bodyPr/>
        <a:lstStyle/>
        <a:p>
          <a:endParaRPr lang="en-US"/>
        </a:p>
      </dgm:t>
    </dgm:pt>
    <dgm:pt modelId="{D55B974D-7F83-4308-B9EA-4CD16839A447}" type="sibTrans" cxnId="{73C8877F-FE50-47B2-90DA-76710DF75C7A}">
      <dgm:prSet/>
      <dgm:spPr/>
      <dgm:t>
        <a:bodyPr/>
        <a:lstStyle/>
        <a:p>
          <a:endParaRPr lang="en-US"/>
        </a:p>
      </dgm:t>
    </dgm:pt>
    <dgm:pt modelId="{94BD1C1A-134F-4B8E-828D-34ECE6F0A21A}" type="pres">
      <dgm:prSet presAssocID="{DA32F8CA-435D-4D90-A2CD-74327135ED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3F1CF6-5F10-48F7-9BAC-05A687A5B6D8}" type="pres">
      <dgm:prSet presAssocID="{551E725C-7A9F-4A1E-8069-7D9002AE2CBF}" presName="root" presStyleCnt="0"/>
      <dgm:spPr/>
    </dgm:pt>
    <dgm:pt modelId="{C5EFEF67-82DD-4D26-855B-73008412C85A}" type="pres">
      <dgm:prSet presAssocID="{551E725C-7A9F-4A1E-8069-7D9002AE2CBF}" presName="rootComposite" presStyleCnt="0"/>
      <dgm:spPr/>
    </dgm:pt>
    <dgm:pt modelId="{5CFA9D9E-D29E-445F-90BC-CB2AE6A83BC6}" type="pres">
      <dgm:prSet presAssocID="{551E725C-7A9F-4A1E-8069-7D9002AE2CBF}" presName="rootText" presStyleLbl="node1" presStyleIdx="0" presStyleCnt="1" custScaleX="168029"/>
      <dgm:spPr/>
    </dgm:pt>
    <dgm:pt modelId="{B361EED5-4A8A-4EEC-A84B-C2DDF0B74554}" type="pres">
      <dgm:prSet presAssocID="{551E725C-7A9F-4A1E-8069-7D9002AE2CBF}" presName="rootConnector" presStyleLbl="node1" presStyleIdx="0" presStyleCnt="1"/>
      <dgm:spPr/>
    </dgm:pt>
    <dgm:pt modelId="{730121F3-97CE-4A56-9221-8BE75D614757}" type="pres">
      <dgm:prSet presAssocID="{551E725C-7A9F-4A1E-8069-7D9002AE2CBF}" presName="childShape" presStyleCnt="0"/>
      <dgm:spPr/>
    </dgm:pt>
    <dgm:pt modelId="{B9A5C7D5-93CD-4F86-9265-47736C8486EF}" type="pres">
      <dgm:prSet presAssocID="{9C8051AA-6F98-4E12-86AF-5E9A0EC79276}" presName="Name13" presStyleLbl="parChTrans1D2" presStyleIdx="0" presStyleCnt="2"/>
      <dgm:spPr/>
    </dgm:pt>
    <dgm:pt modelId="{C3F09F9C-EA20-4E07-B1B8-7A52378AA1A1}" type="pres">
      <dgm:prSet presAssocID="{F6EAB7C9-A1AF-4774-998B-150B97D47432}" presName="childText" presStyleLbl="bgAcc1" presStyleIdx="0" presStyleCnt="2" custScaleX="214203">
        <dgm:presLayoutVars>
          <dgm:bulletEnabled val="1"/>
        </dgm:presLayoutVars>
      </dgm:prSet>
      <dgm:spPr/>
    </dgm:pt>
    <dgm:pt modelId="{BA6B12A9-923B-44EA-B75C-1B514ED006D9}" type="pres">
      <dgm:prSet presAssocID="{99AEAB15-75B2-46B4-8217-B6370CBEF413}" presName="Name13" presStyleLbl="parChTrans1D2" presStyleIdx="1" presStyleCnt="2"/>
      <dgm:spPr/>
    </dgm:pt>
    <dgm:pt modelId="{1A8C77F2-E8BB-4917-B4B4-C2EF8EADF4B7}" type="pres">
      <dgm:prSet presAssocID="{30C7FAB4-3ECD-476D-83B3-41B34BA1AC71}" presName="childText" presStyleLbl="bgAcc1" presStyleIdx="1" presStyleCnt="2" custScaleX="213119">
        <dgm:presLayoutVars>
          <dgm:bulletEnabled val="1"/>
        </dgm:presLayoutVars>
      </dgm:prSet>
      <dgm:spPr/>
    </dgm:pt>
  </dgm:ptLst>
  <dgm:cxnLst>
    <dgm:cxn modelId="{B17EE421-7D2D-475A-893A-B1E18D407BAE}" type="presOf" srcId="{DA32F8CA-435D-4D90-A2CD-74327135EDE1}" destId="{94BD1C1A-134F-4B8E-828D-34ECE6F0A21A}" srcOrd="0" destOrd="0" presId="urn:microsoft.com/office/officeart/2005/8/layout/hierarchy3"/>
    <dgm:cxn modelId="{7F232D2B-349E-4997-B307-D45125E10B8D}" srcId="{551E725C-7A9F-4A1E-8069-7D9002AE2CBF}" destId="{F6EAB7C9-A1AF-4774-998B-150B97D47432}" srcOrd="0" destOrd="0" parTransId="{9C8051AA-6F98-4E12-86AF-5E9A0EC79276}" sibTransId="{9B3F632E-41DA-4C81-B724-99E7680357E6}"/>
    <dgm:cxn modelId="{F81B8D3A-1ECD-46E5-8F77-BB7A1886C9C6}" type="presOf" srcId="{99AEAB15-75B2-46B4-8217-B6370CBEF413}" destId="{BA6B12A9-923B-44EA-B75C-1B514ED006D9}" srcOrd="0" destOrd="0" presId="urn:microsoft.com/office/officeart/2005/8/layout/hierarchy3"/>
    <dgm:cxn modelId="{5DEE6E56-FD18-479B-ADA3-532946D16C39}" type="presOf" srcId="{551E725C-7A9F-4A1E-8069-7D9002AE2CBF}" destId="{B361EED5-4A8A-4EEC-A84B-C2DDF0B74554}" srcOrd="1" destOrd="0" presId="urn:microsoft.com/office/officeart/2005/8/layout/hierarchy3"/>
    <dgm:cxn modelId="{3BEA2B7F-E26B-43C5-9071-508C4A871F14}" type="presOf" srcId="{30C7FAB4-3ECD-476D-83B3-41B34BA1AC71}" destId="{1A8C77F2-E8BB-4917-B4B4-C2EF8EADF4B7}" srcOrd="0" destOrd="0" presId="urn:microsoft.com/office/officeart/2005/8/layout/hierarchy3"/>
    <dgm:cxn modelId="{73C8877F-FE50-47B2-90DA-76710DF75C7A}" srcId="{551E725C-7A9F-4A1E-8069-7D9002AE2CBF}" destId="{30C7FAB4-3ECD-476D-83B3-41B34BA1AC71}" srcOrd="1" destOrd="0" parTransId="{99AEAB15-75B2-46B4-8217-B6370CBEF413}" sibTransId="{D55B974D-7F83-4308-B9EA-4CD16839A447}"/>
    <dgm:cxn modelId="{08B7B083-A2F4-4338-B41F-439585FC1D74}" type="presOf" srcId="{F6EAB7C9-A1AF-4774-998B-150B97D47432}" destId="{C3F09F9C-EA20-4E07-B1B8-7A52378AA1A1}" srcOrd="0" destOrd="0" presId="urn:microsoft.com/office/officeart/2005/8/layout/hierarchy3"/>
    <dgm:cxn modelId="{B48C6390-A721-4BBB-B213-6D868F02A01A}" srcId="{DA32F8CA-435D-4D90-A2CD-74327135EDE1}" destId="{551E725C-7A9F-4A1E-8069-7D9002AE2CBF}" srcOrd="0" destOrd="0" parTransId="{F2F527BA-4650-4AA8-9253-EEA99E70E676}" sibTransId="{5E55F30C-6ABE-4DF3-882B-BD72F06D4DD7}"/>
    <dgm:cxn modelId="{60997ABF-74C7-4444-9C27-F01D7B8846C5}" type="presOf" srcId="{551E725C-7A9F-4A1E-8069-7D9002AE2CBF}" destId="{5CFA9D9E-D29E-445F-90BC-CB2AE6A83BC6}" srcOrd="0" destOrd="0" presId="urn:microsoft.com/office/officeart/2005/8/layout/hierarchy3"/>
    <dgm:cxn modelId="{DB4519CF-B4D8-4896-BFC3-8101A1F72C87}" type="presOf" srcId="{9C8051AA-6F98-4E12-86AF-5E9A0EC79276}" destId="{B9A5C7D5-93CD-4F86-9265-47736C8486EF}" srcOrd="0" destOrd="0" presId="urn:microsoft.com/office/officeart/2005/8/layout/hierarchy3"/>
    <dgm:cxn modelId="{A665C48B-D2AC-4BF5-B162-31A2DE448464}" type="presParOf" srcId="{94BD1C1A-134F-4B8E-828D-34ECE6F0A21A}" destId="{773F1CF6-5F10-48F7-9BAC-05A687A5B6D8}" srcOrd="0" destOrd="0" presId="urn:microsoft.com/office/officeart/2005/8/layout/hierarchy3"/>
    <dgm:cxn modelId="{CEBAAA80-D40F-4282-A9E3-03A5F0D00A40}" type="presParOf" srcId="{773F1CF6-5F10-48F7-9BAC-05A687A5B6D8}" destId="{C5EFEF67-82DD-4D26-855B-73008412C85A}" srcOrd="0" destOrd="0" presId="urn:microsoft.com/office/officeart/2005/8/layout/hierarchy3"/>
    <dgm:cxn modelId="{AE4C8CA8-3FA9-438F-8635-DF042B3F227F}" type="presParOf" srcId="{C5EFEF67-82DD-4D26-855B-73008412C85A}" destId="{5CFA9D9E-D29E-445F-90BC-CB2AE6A83BC6}" srcOrd="0" destOrd="0" presId="urn:microsoft.com/office/officeart/2005/8/layout/hierarchy3"/>
    <dgm:cxn modelId="{9CC818E7-FB0F-4EB9-8CB2-6E91C284072D}" type="presParOf" srcId="{C5EFEF67-82DD-4D26-855B-73008412C85A}" destId="{B361EED5-4A8A-4EEC-A84B-C2DDF0B74554}" srcOrd="1" destOrd="0" presId="urn:microsoft.com/office/officeart/2005/8/layout/hierarchy3"/>
    <dgm:cxn modelId="{9B1D64EB-9C5E-471E-9DD5-6246F1530680}" type="presParOf" srcId="{773F1CF6-5F10-48F7-9BAC-05A687A5B6D8}" destId="{730121F3-97CE-4A56-9221-8BE75D614757}" srcOrd="1" destOrd="0" presId="urn:microsoft.com/office/officeart/2005/8/layout/hierarchy3"/>
    <dgm:cxn modelId="{63838EA5-D0A9-49AE-AF40-BE19AAD851FF}" type="presParOf" srcId="{730121F3-97CE-4A56-9221-8BE75D614757}" destId="{B9A5C7D5-93CD-4F86-9265-47736C8486EF}" srcOrd="0" destOrd="0" presId="urn:microsoft.com/office/officeart/2005/8/layout/hierarchy3"/>
    <dgm:cxn modelId="{65F4965A-1FB4-4861-9746-3EAD2B81DE71}" type="presParOf" srcId="{730121F3-97CE-4A56-9221-8BE75D614757}" destId="{C3F09F9C-EA20-4E07-B1B8-7A52378AA1A1}" srcOrd="1" destOrd="0" presId="urn:microsoft.com/office/officeart/2005/8/layout/hierarchy3"/>
    <dgm:cxn modelId="{C78AAAB5-1691-41D7-B9C2-39291251F926}" type="presParOf" srcId="{730121F3-97CE-4A56-9221-8BE75D614757}" destId="{BA6B12A9-923B-44EA-B75C-1B514ED006D9}" srcOrd="2" destOrd="0" presId="urn:microsoft.com/office/officeart/2005/8/layout/hierarchy3"/>
    <dgm:cxn modelId="{7F39D65B-6618-48F6-AD4A-D0AC3B2E7EC1}" type="presParOf" srcId="{730121F3-97CE-4A56-9221-8BE75D614757}" destId="{1A8C77F2-E8BB-4917-B4B4-C2EF8EADF4B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2D08A4-E023-41C2-BFAD-EAB7286082B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8F44A6-1196-41A7-A9E5-E27E86A0D79D}">
      <dgm:prSet phldrT="[Text]"/>
      <dgm:spPr/>
      <dgm:t>
        <a:bodyPr/>
        <a:lstStyle/>
        <a:p>
          <a:r>
            <a:rPr lang="en-US" dirty="0"/>
            <a:t>Select next variable and values</a:t>
          </a:r>
        </a:p>
      </dgm:t>
    </dgm:pt>
    <dgm:pt modelId="{007C4D31-9D6B-4172-84CD-F50901511052}" type="parTrans" cxnId="{9D5767C9-4BEA-4A0C-9E73-99CF3F000E27}">
      <dgm:prSet/>
      <dgm:spPr/>
      <dgm:t>
        <a:bodyPr/>
        <a:lstStyle/>
        <a:p>
          <a:endParaRPr lang="en-US"/>
        </a:p>
      </dgm:t>
    </dgm:pt>
    <dgm:pt modelId="{DD6F6C0D-ED2C-4B59-BA16-FD9C9DB883A6}" type="sibTrans" cxnId="{9D5767C9-4BEA-4A0C-9E73-99CF3F000E27}">
      <dgm:prSet/>
      <dgm:spPr/>
      <dgm:t>
        <a:bodyPr/>
        <a:lstStyle/>
        <a:p>
          <a:endParaRPr lang="en-US"/>
        </a:p>
      </dgm:t>
    </dgm:pt>
    <dgm:pt modelId="{B05860C2-2BA5-4065-B8FA-29F3122B3A98}">
      <dgm:prSet phldrT="[Text]"/>
      <dgm:spPr/>
      <dgm:t>
        <a:bodyPr/>
        <a:lstStyle/>
        <a:p>
          <a:r>
            <a:rPr lang="en-US" dirty="0"/>
            <a:t>Inference</a:t>
          </a:r>
        </a:p>
      </dgm:t>
    </dgm:pt>
    <dgm:pt modelId="{9511FCC3-9D18-46D9-A121-20C24A4C3E76}" type="parTrans" cxnId="{A9447B30-A7C0-4FD9-832E-19DEDF8B82DB}">
      <dgm:prSet/>
      <dgm:spPr/>
      <dgm:t>
        <a:bodyPr/>
        <a:lstStyle/>
        <a:p>
          <a:endParaRPr lang="en-US"/>
        </a:p>
      </dgm:t>
    </dgm:pt>
    <dgm:pt modelId="{468C8F89-951B-4E28-A3E8-2B45037EB594}" type="sibTrans" cxnId="{A9447B30-A7C0-4FD9-832E-19DEDF8B82DB}">
      <dgm:prSet/>
      <dgm:spPr/>
      <dgm:t>
        <a:bodyPr/>
        <a:lstStyle/>
        <a:p>
          <a:endParaRPr lang="en-US"/>
        </a:p>
      </dgm:t>
    </dgm:pt>
    <dgm:pt modelId="{02C48E59-3CA7-455F-A28D-DA655A290B65}">
      <dgm:prSet phldrT="[Text]"/>
      <dgm:spPr/>
      <dgm:t>
        <a:bodyPr/>
        <a:lstStyle/>
        <a:p>
          <a:r>
            <a:rPr lang="en-US"/>
            <a:t>Backtracking strategies</a:t>
          </a:r>
        </a:p>
      </dgm:t>
    </dgm:pt>
    <dgm:pt modelId="{E90B601B-36CC-4EDD-ACB9-B91CE99ACB0C}" type="parTrans" cxnId="{0B642CDF-58AF-4279-9858-3FB8DB60E1BD}">
      <dgm:prSet/>
      <dgm:spPr/>
      <dgm:t>
        <a:bodyPr/>
        <a:lstStyle/>
        <a:p>
          <a:endParaRPr lang="en-US"/>
        </a:p>
      </dgm:t>
    </dgm:pt>
    <dgm:pt modelId="{E1579881-42F5-4946-BB27-4A8CB4B1035F}" type="sibTrans" cxnId="{0B642CDF-58AF-4279-9858-3FB8DB60E1BD}">
      <dgm:prSet/>
      <dgm:spPr/>
      <dgm:t>
        <a:bodyPr/>
        <a:lstStyle/>
        <a:p>
          <a:endParaRPr lang="en-US"/>
        </a:p>
      </dgm:t>
    </dgm:pt>
    <dgm:pt modelId="{6657C1EA-EB5E-4B07-B304-5E43BC972FD8}" type="pres">
      <dgm:prSet presAssocID="{DB2D08A4-E023-41C2-BFAD-EAB7286082B2}" presName="linear" presStyleCnt="0">
        <dgm:presLayoutVars>
          <dgm:dir/>
          <dgm:animLvl val="lvl"/>
          <dgm:resizeHandles val="exact"/>
        </dgm:presLayoutVars>
      </dgm:prSet>
      <dgm:spPr/>
    </dgm:pt>
    <dgm:pt modelId="{829F22E3-90A6-4A7B-9F69-00ED761E5F5D}" type="pres">
      <dgm:prSet presAssocID="{D38F44A6-1196-41A7-A9E5-E27E86A0D79D}" presName="parentLin" presStyleCnt="0"/>
      <dgm:spPr/>
    </dgm:pt>
    <dgm:pt modelId="{B8C25B1D-AAF7-4760-9025-DDF3844C2AC9}" type="pres">
      <dgm:prSet presAssocID="{D38F44A6-1196-41A7-A9E5-E27E86A0D79D}" presName="parentLeftMargin" presStyleLbl="node1" presStyleIdx="0" presStyleCnt="3"/>
      <dgm:spPr/>
    </dgm:pt>
    <dgm:pt modelId="{757B177B-B7B6-4660-900D-887F06992D54}" type="pres">
      <dgm:prSet presAssocID="{D38F44A6-1196-41A7-A9E5-E27E86A0D7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F7A6DB-A899-45E8-82AB-D97232E7E08F}" type="pres">
      <dgm:prSet presAssocID="{D38F44A6-1196-41A7-A9E5-E27E86A0D79D}" presName="negativeSpace" presStyleCnt="0"/>
      <dgm:spPr/>
    </dgm:pt>
    <dgm:pt modelId="{B3AB4905-EC75-4A26-B226-19DBA4869294}" type="pres">
      <dgm:prSet presAssocID="{D38F44A6-1196-41A7-A9E5-E27E86A0D79D}" presName="childText" presStyleLbl="conFgAcc1" presStyleIdx="0" presStyleCnt="3">
        <dgm:presLayoutVars>
          <dgm:bulletEnabled val="1"/>
        </dgm:presLayoutVars>
      </dgm:prSet>
      <dgm:spPr/>
    </dgm:pt>
    <dgm:pt modelId="{7D79D427-494F-4D1A-8370-22433CDE456C}" type="pres">
      <dgm:prSet presAssocID="{DD6F6C0D-ED2C-4B59-BA16-FD9C9DB883A6}" presName="spaceBetweenRectangles" presStyleCnt="0"/>
      <dgm:spPr/>
    </dgm:pt>
    <dgm:pt modelId="{6A22E623-F112-4ACE-97D4-245310A70945}" type="pres">
      <dgm:prSet presAssocID="{B05860C2-2BA5-4065-B8FA-29F3122B3A98}" presName="parentLin" presStyleCnt="0"/>
      <dgm:spPr/>
    </dgm:pt>
    <dgm:pt modelId="{72310AA3-640F-4256-87F1-471BD7F0661E}" type="pres">
      <dgm:prSet presAssocID="{B05860C2-2BA5-4065-B8FA-29F3122B3A98}" presName="parentLeftMargin" presStyleLbl="node1" presStyleIdx="0" presStyleCnt="3"/>
      <dgm:spPr/>
    </dgm:pt>
    <dgm:pt modelId="{DF5D5E9F-8D17-43A1-8C1C-CC6AEE7A4E74}" type="pres">
      <dgm:prSet presAssocID="{B05860C2-2BA5-4065-B8FA-29F3122B3A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0D47A5-6CEA-48EC-808D-4A90972F354B}" type="pres">
      <dgm:prSet presAssocID="{B05860C2-2BA5-4065-B8FA-29F3122B3A98}" presName="negativeSpace" presStyleCnt="0"/>
      <dgm:spPr/>
    </dgm:pt>
    <dgm:pt modelId="{CC499F7B-F8E6-4D1A-8E46-505AC5BACE22}" type="pres">
      <dgm:prSet presAssocID="{B05860C2-2BA5-4065-B8FA-29F3122B3A98}" presName="childText" presStyleLbl="conFgAcc1" presStyleIdx="1" presStyleCnt="3">
        <dgm:presLayoutVars>
          <dgm:bulletEnabled val="1"/>
        </dgm:presLayoutVars>
      </dgm:prSet>
      <dgm:spPr/>
    </dgm:pt>
    <dgm:pt modelId="{EE933C3D-2682-436C-8D63-1A5FAC45F945}" type="pres">
      <dgm:prSet presAssocID="{468C8F89-951B-4E28-A3E8-2B45037EB594}" presName="spaceBetweenRectangles" presStyleCnt="0"/>
      <dgm:spPr/>
    </dgm:pt>
    <dgm:pt modelId="{63522EC6-42B6-4210-A1E4-A417B7860982}" type="pres">
      <dgm:prSet presAssocID="{02C48E59-3CA7-455F-A28D-DA655A290B65}" presName="parentLin" presStyleCnt="0"/>
      <dgm:spPr/>
    </dgm:pt>
    <dgm:pt modelId="{1D61D73C-3FA6-45A7-B84A-D39685FD7198}" type="pres">
      <dgm:prSet presAssocID="{02C48E59-3CA7-455F-A28D-DA655A290B65}" presName="parentLeftMargin" presStyleLbl="node1" presStyleIdx="1" presStyleCnt="3"/>
      <dgm:spPr/>
    </dgm:pt>
    <dgm:pt modelId="{1954E37C-3720-4811-9966-6274B08246E7}" type="pres">
      <dgm:prSet presAssocID="{02C48E59-3CA7-455F-A28D-DA655A290B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7A1738A-3FDD-450B-B4B0-3E2C2FACC9CE}" type="pres">
      <dgm:prSet presAssocID="{02C48E59-3CA7-455F-A28D-DA655A290B65}" presName="negativeSpace" presStyleCnt="0"/>
      <dgm:spPr/>
    </dgm:pt>
    <dgm:pt modelId="{EF41054C-18CF-47E3-97F9-4A15FAE6A9AB}" type="pres">
      <dgm:prSet presAssocID="{02C48E59-3CA7-455F-A28D-DA655A290B6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1EF7411-A640-48C8-805B-3BFD128148A2}" type="presOf" srcId="{D38F44A6-1196-41A7-A9E5-E27E86A0D79D}" destId="{B8C25B1D-AAF7-4760-9025-DDF3844C2AC9}" srcOrd="0" destOrd="0" presId="urn:microsoft.com/office/officeart/2005/8/layout/list1"/>
    <dgm:cxn modelId="{76604326-8A5D-41A2-9FC4-81BDA46248C3}" type="presOf" srcId="{02C48E59-3CA7-455F-A28D-DA655A290B65}" destId="{1D61D73C-3FA6-45A7-B84A-D39685FD7198}" srcOrd="0" destOrd="0" presId="urn:microsoft.com/office/officeart/2005/8/layout/list1"/>
    <dgm:cxn modelId="{A9447B30-A7C0-4FD9-832E-19DEDF8B82DB}" srcId="{DB2D08A4-E023-41C2-BFAD-EAB7286082B2}" destId="{B05860C2-2BA5-4065-B8FA-29F3122B3A98}" srcOrd="1" destOrd="0" parTransId="{9511FCC3-9D18-46D9-A121-20C24A4C3E76}" sibTransId="{468C8F89-951B-4E28-A3E8-2B45037EB594}"/>
    <dgm:cxn modelId="{30E3AD45-D424-4788-9C32-D67DFF256715}" type="presOf" srcId="{D38F44A6-1196-41A7-A9E5-E27E86A0D79D}" destId="{757B177B-B7B6-4660-900D-887F06992D54}" srcOrd="1" destOrd="0" presId="urn:microsoft.com/office/officeart/2005/8/layout/list1"/>
    <dgm:cxn modelId="{73A0B687-5FF1-4750-AD31-75F5B490924B}" type="presOf" srcId="{B05860C2-2BA5-4065-B8FA-29F3122B3A98}" destId="{DF5D5E9F-8D17-43A1-8C1C-CC6AEE7A4E74}" srcOrd="1" destOrd="0" presId="urn:microsoft.com/office/officeart/2005/8/layout/list1"/>
    <dgm:cxn modelId="{05E65A88-35D0-4D6D-8B80-ABDCF407418A}" type="presOf" srcId="{02C48E59-3CA7-455F-A28D-DA655A290B65}" destId="{1954E37C-3720-4811-9966-6274B08246E7}" srcOrd="1" destOrd="0" presId="urn:microsoft.com/office/officeart/2005/8/layout/list1"/>
    <dgm:cxn modelId="{2E0D6094-F0C4-42F4-BEA8-D57C4F3ED34F}" type="presOf" srcId="{DB2D08A4-E023-41C2-BFAD-EAB7286082B2}" destId="{6657C1EA-EB5E-4B07-B304-5E43BC972FD8}" srcOrd="0" destOrd="0" presId="urn:microsoft.com/office/officeart/2005/8/layout/list1"/>
    <dgm:cxn modelId="{75647A9B-9924-476A-BF45-CDDAC460DFFB}" type="presOf" srcId="{B05860C2-2BA5-4065-B8FA-29F3122B3A98}" destId="{72310AA3-640F-4256-87F1-471BD7F0661E}" srcOrd="0" destOrd="0" presId="urn:microsoft.com/office/officeart/2005/8/layout/list1"/>
    <dgm:cxn modelId="{9D5767C9-4BEA-4A0C-9E73-99CF3F000E27}" srcId="{DB2D08A4-E023-41C2-BFAD-EAB7286082B2}" destId="{D38F44A6-1196-41A7-A9E5-E27E86A0D79D}" srcOrd="0" destOrd="0" parTransId="{007C4D31-9D6B-4172-84CD-F50901511052}" sibTransId="{DD6F6C0D-ED2C-4B59-BA16-FD9C9DB883A6}"/>
    <dgm:cxn modelId="{0B642CDF-58AF-4279-9858-3FB8DB60E1BD}" srcId="{DB2D08A4-E023-41C2-BFAD-EAB7286082B2}" destId="{02C48E59-3CA7-455F-A28D-DA655A290B65}" srcOrd="2" destOrd="0" parTransId="{E90B601B-36CC-4EDD-ACB9-B91CE99ACB0C}" sibTransId="{E1579881-42F5-4946-BB27-4A8CB4B1035F}"/>
    <dgm:cxn modelId="{C9BCD187-BC1B-444B-9CC6-B50FDB09EAC4}" type="presParOf" srcId="{6657C1EA-EB5E-4B07-B304-5E43BC972FD8}" destId="{829F22E3-90A6-4A7B-9F69-00ED761E5F5D}" srcOrd="0" destOrd="0" presId="urn:microsoft.com/office/officeart/2005/8/layout/list1"/>
    <dgm:cxn modelId="{865912AA-10B3-414C-94B9-F7D2D56E2A33}" type="presParOf" srcId="{829F22E3-90A6-4A7B-9F69-00ED761E5F5D}" destId="{B8C25B1D-AAF7-4760-9025-DDF3844C2AC9}" srcOrd="0" destOrd="0" presId="urn:microsoft.com/office/officeart/2005/8/layout/list1"/>
    <dgm:cxn modelId="{E9C8D714-058E-4D51-B10A-19012D4A49B1}" type="presParOf" srcId="{829F22E3-90A6-4A7B-9F69-00ED761E5F5D}" destId="{757B177B-B7B6-4660-900D-887F06992D54}" srcOrd="1" destOrd="0" presId="urn:microsoft.com/office/officeart/2005/8/layout/list1"/>
    <dgm:cxn modelId="{7D305DEB-CC04-49AA-94E8-F475851E784B}" type="presParOf" srcId="{6657C1EA-EB5E-4B07-B304-5E43BC972FD8}" destId="{4CF7A6DB-A899-45E8-82AB-D97232E7E08F}" srcOrd="1" destOrd="0" presId="urn:microsoft.com/office/officeart/2005/8/layout/list1"/>
    <dgm:cxn modelId="{6AD4BD7E-3359-46F9-A644-0CD1A3D4C2C5}" type="presParOf" srcId="{6657C1EA-EB5E-4B07-B304-5E43BC972FD8}" destId="{B3AB4905-EC75-4A26-B226-19DBA4869294}" srcOrd="2" destOrd="0" presId="urn:microsoft.com/office/officeart/2005/8/layout/list1"/>
    <dgm:cxn modelId="{0700246D-58C4-404A-BE56-AB12C20170CA}" type="presParOf" srcId="{6657C1EA-EB5E-4B07-B304-5E43BC972FD8}" destId="{7D79D427-494F-4D1A-8370-22433CDE456C}" srcOrd="3" destOrd="0" presId="urn:microsoft.com/office/officeart/2005/8/layout/list1"/>
    <dgm:cxn modelId="{89117E4A-3ADE-443A-A251-0B633B87D3AA}" type="presParOf" srcId="{6657C1EA-EB5E-4B07-B304-5E43BC972FD8}" destId="{6A22E623-F112-4ACE-97D4-245310A70945}" srcOrd="4" destOrd="0" presId="urn:microsoft.com/office/officeart/2005/8/layout/list1"/>
    <dgm:cxn modelId="{714E5165-8351-4E5A-B9A7-09BEA6C80D29}" type="presParOf" srcId="{6A22E623-F112-4ACE-97D4-245310A70945}" destId="{72310AA3-640F-4256-87F1-471BD7F0661E}" srcOrd="0" destOrd="0" presId="urn:microsoft.com/office/officeart/2005/8/layout/list1"/>
    <dgm:cxn modelId="{9EFB67C6-58D5-430C-85D3-4385C773D03A}" type="presParOf" srcId="{6A22E623-F112-4ACE-97D4-245310A70945}" destId="{DF5D5E9F-8D17-43A1-8C1C-CC6AEE7A4E74}" srcOrd="1" destOrd="0" presId="urn:microsoft.com/office/officeart/2005/8/layout/list1"/>
    <dgm:cxn modelId="{BA603C2B-47EB-4929-9D2E-7F63DDC0533D}" type="presParOf" srcId="{6657C1EA-EB5E-4B07-B304-5E43BC972FD8}" destId="{500D47A5-6CEA-48EC-808D-4A90972F354B}" srcOrd="5" destOrd="0" presId="urn:microsoft.com/office/officeart/2005/8/layout/list1"/>
    <dgm:cxn modelId="{6F277145-1F4D-417B-B868-4D4DFC48CF42}" type="presParOf" srcId="{6657C1EA-EB5E-4B07-B304-5E43BC972FD8}" destId="{CC499F7B-F8E6-4D1A-8E46-505AC5BACE22}" srcOrd="6" destOrd="0" presId="urn:microsoft.com/office/officeart/2005/8/layout/list1"/>
    <dgm:cxn modelId="{44320581-522E-4E66-A8B3-741D26075117}" type="presParOf" srcId="{6657C1EA-EB5E-4B07-B304-5E43BC972FD8}" destId="{EE933C3D-2682-436C-8D63-1A5FAC45F945}" srcOrd="7" destOrd="0" presId="urn:microsoft.com/office/officeart/2005/8/layout/list1"/>
    <dgm:cxn modelId="{FE4CDEF0-23A4-4F90-8B14-C55B0A15A51D}" type="presParOf" srcId="{6657C1EA-EB5E-4B07-B304-5E43BC972FD8}" destId="{63522EC6-42B6-4210-A1E4-A417B7860982}" srcOrd="8" destOrd="0" presId="urn:microsoft.com/office/officeart/2005/8/layout/list1"/>
    <dgm:cxn modelId="{F6103CDC-4ED6-4862-BD2F-1E41B68AA1C2}" type="presParOf" srcId="{63522EC6-42B6-4210-A1E4-A417B7860982}" destId="{1D61D73C-3FA6-45A7-B84A-D39685FD7198}" srcOrd="0" destOrd="0" presId="urn:microsoft.com/office/officeart/2005/8/layout/list1"/>
    <dgm:cxn modelId="{A114F7D4-04E4-40AF-B1A6-58DE41EAA27A}" type="presParOf" srcId="{63522EC6-42B6-4210-A1E4-A417B7860982}" destId="{1954E37C-3720-4811-9966-6274B08246E7}" srcOrd="1" destOrd="0" presId="urn:microsoft.com/office/officeart/2005/8/layout/list1"/>
    <dgm:cxn modelId="{82ABA228-D346-4886-88C7-D91C8D433A11}" type="presParOf" srcId="{6657C1EA-EB5E-4B07-B304-5E43BC972FD8}" destId="{57A1738A-3FDD-450B-B4B0-3E2C2FACC9CE}" srcOrd="9" destOrd="0" presId="urn:microsoft.com/office/officeart/2005/8/layout/list1"/>
    <dgm:cxn modelId="{F20D8723-5B0F-4770-8A97-8C78A7A5F0FC}" type="presParOf" srcId="{6657C1EA-EB5E-4B07-B304-5E43BC972FD8}" destId="{EF41054C-18CF-47E3-97F9-4A15FAE6A9A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5C2B3-855E-442B-ACF8-65CB55E93F55}">
      <dsp:nvSpPr>
        <dsp:cNvPr id="0" name=""/>
        <dsp:cNvSpPr/>
      </dsp:nvSpPr>
      <dsp:spPr>
        <a:xfrm>
          <a:off x="0" y="255353"/>
          <a:ext cx="3456475" cy="20738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Hoang Ho </a:t>
          </a:r>
          <a:r>
            <a:rPr lang="en-US" sz="2000" kern="1200" dirty="0" err="1">
              <a:latin typeface="Segoe UI Black" panose="020B0A02040204020203" pitchFamily="34" charset="0"/>
              <a:ea typeface="Segoe UI Black" panose="020B0A02040204020203" pitchFamily="34" charset="0"/>
            </a:rPr>
            <a:t>Huy</a:t>
          </a:r>
          <a:endParaRPr lang="en-US" sz="2000" kern="1200" dirty="0">
            <a:latin typeface="Segoe UI Black" panose="020B0A02040204020203" pitchFamily="34" charset="0"/>
            <a:ea typeface="Segoe UI Black" panose="020B0A02040204020203" pitchFamily="34" charset="0"/>
          </a:endParaRPr>
        </a:p>
      </dsp:txBody>
      <dsp:txXfrm>
        <a:off x="0" y="255353"/>
        <a:ext cx="3456475" cy="2073885"/>
      </dsp:txXfrm>
    </dsp:sp>
    <dsp:sp modelId="{A17764B3-FFF9-495D-BA29-8E9907EF0E88}">
      <dsp:nvSpPr>
        <dsp:cNvPr id="0" name=""/>
        <dsp:cNvSpPr/>
      </dsp:nvSpPr>
      <dsp:spPr>
        <a:xfrm>
          <a:off x="3802123" y="255353"/>
          <a:ext cx="3456475" cy="2073885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Huong Ta </a:t>
          </a:r>
          <a:r>
            <a:rPr lang="en-US" sz="2000" kern="1200" dirty="0" err="1">
              <a:latin typeface="Segoe UI Black" panose="020B0A02040204020203" pitchFamily="34" charset="0"/>
              <a:ea typeface="Segoe UI Black" panose="020B0A02040204020203" pitchFamily="34" charset="0"/>
            </a:rPr>
            <a:t>Thi</a:t>
          </a: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 Mai</a:t>
          </a:r>
        </a:p>
      </dsp:txBody>
      <dsp:txXfrm>
        <a:off x="3802123" y="255353"/>
        <a:ext cx="3456475" cy="2073885"/>
      </dsp:txXfrm>
    </dsp:sp>
    <dsp:sp modelId="{08FE6B25-301D-43DD-8B86-0CBA7D07EA61}">
      <dsp:nvSpPr>
        <dsp:cNvPr id="0" name=""/>
        <dsp:cNvSpPr/>
      </dsp:nvSpPr>
      <dsp:spPr>
        <a:xfrm>
          <a:off x="7604247" y="255353"/>
          <a:ext cx="3456475" cy="2073885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Segoe UI Black" panose="020B0A02040204020203" pitchFamily="34" charset="0"/>
              <a:ea typeface="Segoe UI Black" panose="020B0A02040204020203" pitchFamily="34" charset="0"/>
            </a:rPr>
            <a:t>Khanh</a:t>
          </a: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 Lam Quoc</a:t>
          </a:r>
        </a:p>
      </dsp:txBody>
      <dsp:txXfrm>
        <a:off x="7604247" y="255353"/>
        <a:ext cx="3456475" cy="2073885"/>
      </dsp:txXfrm>
    </dsp:sp>
    <dsp:sp modelId="{4184A788-D7DE-42A6-BD22-9092577E73DE}">
      <dsp:nvSpPr>
        <dsp:cNvPr id="0" name=""/>
        <dsp:cNvSpPr/>
      </dsp:nvSpPr>
      <dsp:spPr>
        <a:xfrm>
          <a:off x="0" y="2674886"/>
          <a:ext cx="3456475" cy="2073885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Nam Tran Quoc</a:t>
          </a:r>
        </a:p>
      </dsp:txBody>
      <dsp:txXfrm>
        <a:off x="0" y="2674886"/>
        <a:ext cx="3456475" cy="2073885"/>
      </dsp:txXfrm>
    </dsp:sp>
    <dsp:sp modelId="{AD70F738-2334-4C38-A1A8-A3955F28660E}">
      <dsp:nvSpPr>
        <dsp:cNvPr id="0" name=""/>
        <dsp:cNvSpPr/>
      </dsp:nvSpPr>
      <dsp:spPr>
        <a:xfrm>
          <a:off x="3802123" y="2674886"/>
          <a:ext cx="3456475" cy="2073885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Segoe UI Black" panose="020B0A02040204020203" pitchFamily="34" charset="0"/>
              <a:ea typeface="Segoe UI Black" panose="020B0A02040204020203" pitchFamily="34" charset="0"/>
            </a:rPr>
            <a:t>Phuc</a:t>
          </a: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 Nguyen Tran</a:t>
          </a:r>
        </a:p>
      </dsp:txBody>
      <dsp:txXfrm>
        <a:off x="3802123" y="2674886"/>
        <a:ext cx="3456475" cy="2073885"/>
      </dsp:txXfrm>
    </dsp:sp>
    <dsp:sp modelId="{6D57B6CE-718C-4745-8BED-B8B2A23216EC}">
      <dsp:nvSpPr>
        <dsp:cNvPr id="0" name=""/>
        <dsp:cNvSpPr/>
      </dsp:nvSpPr>
      <dsp:spPr>
        <a:xfrm>
          <a:off x="7604247" y="2674886"/>
          <a:ext cx="3456475" cy="207388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egoe UI Black" panose="020B0A02040204020203" pitchFamily="34" charset="0"/>
              <a:ea typeface="Segoe UI Black" panose="020B0A02040204020203" pitchFamily="34" charset="0"/>
            </a:rPr>
            <a:t>Tien Nguyen Huynh Minh</a:t>
          </a:r>
        </a:p>
      </dsp:txBody>
      <dsp:txXfrm>
        <a:off x="7604247" y="2674886"/>
        <a:ext cx="3456475" cy="2073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FC91-BDCE-4FBD-9A7F-F8B90FDF37FD}">
      <dsp:nvSpPr>
        <dsp:cNvPr id="0" name=""/>
        <dsp:cNvSpPr/>
      </dsp:nvSpPr>
      <dsp:spPr>
        <a:xfrm>
          <a:off x="1517256" y="0"/>
          <a:ext cx="6608848" cy="11484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91440" lvl="1" indent="-285750" algn="l" defTabSz="15557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500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Too many successors</a:t>
          </a:r>
          <a:r>
            <a:rPr lang="en-US" sz="3500" b="0" strike="sngStrike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endParaRPr lang="en-US" sz="3500" kern="1200" dirty="0">
            <a:solidFill>
              <a:srgbClr val="0070C0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sp:txBody>
      <dsp:txXfrm>
        <a:off x="1517256" y="143556"/>
        <a:ext cx="6178182" cy="861333"/>
      </dsp:txXfrm>
    </dsp:sp>
    <dsp:sp modelId="{9A721119-BEA8-4E8B-8233-C9B7AB0C45F5}">
      <dsp:nvSpPr>
        <dsp:cNvPr id="0" name=""/>
        <dsp:cNvSpPr/>
      </dsp:nvSpPr>
      <dsp:spPr>
        <a:xfrm>
          <a:off x="0" y="0"/>
          <a:ext cx="1515362" cy="1148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</a:t>
          </a:r>
        </a:p>
      </dsp:txBody>
      <dsp:txXfrm>
        <a:off x="56062" y="56062"/>
        <a:ext cx="1403238" cy="1036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FC91-BDCE-4FBD-9A7F-F8B90FDF37FD}">
      <dsp:nvSpPr>
        <dsp:cNvPr id="0" name=""/>
        <dsp:cNvSpPr/>
      </dsp:nvSpPr>
      <dsp:spPr>
        <a:xfrm>
          <a:off x="1517256" y="0"/>
          <a:ext cx="6608848" cy="11484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91440" lvl="1" indent="-285750" algn="l" defTabSz="15557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500" b="1" kern="1200" dirty="0" err="1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Plateaux</a:t>
          </a:r>
          <a:r>
            <a:rPr lang="en-US" sz="3500" b="1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/Local</a:t>
          </a:r>
          <a:r>
            <a:rPr lang="en-US" sz="3500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maxima</a:t>
          </a:r>
        </a:p>
      </dsp:txBody>
      <dsp:txXfrm>
        <a:off x="1517256" y="143556"/>
        <a:ext cx="6178182" cy="861333"/>
      </dsp:txXfrm>
    </dsp:sp>
    <dsp:sp modelId="{9A721119-BEA8-4E8B-8233-C9B7AB0C45F5}">
      <dsp:nvSpPr>
        <dsp:cNvPr id="0" name=""/>
        <dsp:cNvSpPr/>
      </dsp:nvSpPr>
      <dsp:spPr>
        <a:xfrm>
          <a:off x="0" y="0"/>
          <a:ext cx="1515362" cy="1148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</a:t>
          </a:r>
        </a:p>
      </dsp:txBody>
      <dsp:txXfrm>
        <a:off x="56062" y="56062"/>
        <a:ext cx="1403238" cy="1036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80CF6-8672-4B1D-A255-218DD38268AF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X</a:t>
          </a:r>
        </a:p>
      </dsp:txBody>
      <dsp:txXfrm rot="16200000">
        <a:off x="-1037070" y="2158725"/>
        <a:ext cx="2604801" cy="529431"/>
      </dsp:txXfrm>
    </dsp:sp>
    <dsp:sp modelId="{2B81428B-D03B-4965-9CDC-048BB9C04C54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7160" rIns="0" bIns="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Set of all variables</a:t>
          </a:r>
          <a:endParaRPr lang="en-US" sz="4000" kern="1200" dirty="0"/>
        </a:p>
      </dsp:txBody>
      <dsp:txXfrm>
        <a:off x="530046" y="1121039"/>
        <a:ext cx="1972131" cy="3176587"/>
      </dsp:txXfrm>
    </dsp:sp>
    <dsp:sp modelId="{A3D26205-9886-45F6-B525-23F8A0627A57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</a:t>
          </a:r>
        </a:p>
      </dsp:txBody>
      <dsp:txXfrm rot="16200000">
        <a:off x="1702736" y="2158725"/>
        <a:ext cx="2604801" cy="529431"/>
      </dsp:txXfrm>
    </dsp:sp>
    <dsp:sp modelId="{7E244A0E-463D-4602-986E-579936197BBF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27E9F-BD69-42D0-8871-EE6E2EBEBA2B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Set of values that variables are allowed to receive</a:t>
          </a:r>
        </a:p>
      </dsp:txBody>
      <dsp:txXfrm>
        <a:off x="3269853" y="1121039"/>
        <a:ext cx="1972131" cy="3176587"/>
      </dsp:txXfrm>
    </dsp:sp>
    <dsp:sp modelId="{019F7C04-C931-40B4-8ECA-23E1DEFC9413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</a:t>
          </a:r>
        </a:p>
      </dsp:txBody>
      <dsp:txXfrm rot="16200000">
        <a:off x="4442543" y="2158725"/>
        <a:ext cx="2604801" cy="529431"/>
      </dsp:txXfrm>
    </dsp:sp>
    <dsp:sp modelId="{170F51A7-D5AD-4F60-85F1-C6DB45C17245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07659-5894-4A7E-8EB6-88AFECC67A02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Set of constraints that variables must satisfy</a:t>
          </a:r>
        </a:p>
      </dsp:txBody>
      <dsp:txXfrm>
        <a:off x="6009659" y="1121039"/>
        <a:ext cx="1972131" cy="31765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FFEC3-D560-4D44-A8C3-99228E9A04A6}">
      <dsp:nvSpPr>
        <dsp:cNvPr id="0" name=""/>
        <dsp:cNvSpPr/>
      </dsp:nvSpPr>
      <dsp:spPr>
        <a:xfrm>
          <a:off x="4731004" y="2259997"/>
          <a:ext cx="2589029" cy="898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335"/>
              </a:lnTo>
              <a:lnTo>
                <a:pt x="2589029" y="449335"/>
              </a:lnTo>
              <a:lnTo>
                <a:pt x="2589029" y="8986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03844-785F-43C8-BAA9-FF343B396925}">
      <dsp:nvSpPr>
        <dsp:cNvPr id="0" name=""/>
        <dsp:cNvSpPr/>
      </dsp:nvSpPr>
      <dsp:spPr>
        <a:xfrm>
          <a:off x="2141974" y="2259997"/>
          <a:ext cx="2589029" cy="898671"/>
        </a:xfrm>
        <a:custGeom>
          <a:avLst/>
          <a:gdLst/>
          <a:ahLst/>
          <a:cxnLst/>
          <a:rect l="0" t="0" r="0" b="0"/>
          <a:pathLst>
            <a:path>
              <a:moveTo>
                <a:pt x="2589029" y="0"/>
              </a:moveTo>
              <a:lnTo>
                <a:pt x="2589029" y="449335"/>
              </a:lnTo>
              <a:lnTo>
                <a:pt x="0" y="449335"/>
              </a:lnTo>
              <a:lnTo>
                <a:pt x="0" y="8986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4C0B83-DDDA-4014-AB0D-86D774CEE2C4}">
      <dsp:nvSpPr>
        <dsp:cNvPr id="0" name=""/>
        <dsp:cNvSpPr/>
      </dsp:nvSpPr>
      <dsp:spPr>
        <a:xfrm>
          <a:off x="2591310" y="120304"/>
          <a:ext cx="4279387" cy="21396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Constraint propagation </a:t>
          </a:r>
          <a:endParaRPr lang="en-US" sz="4400" kern="1200" dirty="0"/>
        </a:p>
      </dsp:txBody>
      <dsp:txXfrm>
        <a:off x="2591310" y="120304"/>
        <a:ext cx="4279387" cy="2139693"/>
      </dsp:txXfrm>
    </dsp:sp>
    <dsp:sp modelId="{2F85D5C1-6AC5-415B-8CBB-8901608F8E1C}">
      <dsp:nvSpPr>
        <dsp:cNvPr id="0" name=""/>
        <dsp:cNvSpPr/>
      </dsp:nvSpPr>
      <dsp:spPr>
        <a:xfrm>
          <a:off x="2281" y="3158669"/>
          <a:ext cx="4279387" cy="21396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Ideas</a:t>
          </a:r>
        </a:p>
      </dsp:txBody>
      <dsp:txXfrm>
        <a:off x="2281" y="3158669"/>
        <a:ext cx="4279387" cy="2139693"/>
      </dsp:txXfrm>
    </dsp:sp>
    <dsp:sp modelId="{BD355E58-096E-4865-8F97-564454E39283}">
      <dsp:nvSpPr>
        <dsp:cNvPr id="0" name=""/>
        <dsp:cNvSpPr/>
      </dsp:nvSpPr>
      <dsp:spPr>
        <a:xfrm>
          <a:off x="5180339" y="3158669"/>
          <a:ext cx="4279387" cy="21396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Specifically</a:t>
          </a:r>
        </a:p>
      </dsp:txBody>
      <dsp:txXfrm>
        <a:off x="5180339" y="3158669"/>
        <a:ext cx="4279387" cy="2139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A9D9E-D29E-445F-90BC-CB2AE6A83BC6}">
      <dsp:nvSpPr>
        <dsp:cNvPr id="0" name=""/>
        <dsp:cNvSpPr/>
      </dsp:nvSpPr>
      <dsp:spPr>
        <a:xfrm>
          <a:off x="2831961" y="1005"/>
          <a:ext cx="5351592" cy="1592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CONSISTENCY</a:t>
          </a:r>
        </a:p>
      </dsp:txBody>
      <dsp:txXfrm>
        <a:off x="2878603" y="47647"/>
        <a:ext cx="5258308" cy="1499176"/>
      </dsp:txXfrm>
    </dsp:sp>
    <dsp:sp modelId="{B9A5C7D5-93CD-4F86-9265-47736C8486EF}">
      <dsp:nvSpPr>
        <dsp:cNvPr id="0" name=""/>
        <dsp:cNvSpPr/>
      </dsp:nvSpPr>
      <dsp:spPr>
        <a:xfrm>
          <a:off x="3367120" y="1593466"/>
          <a:ext cx="535159" cy="1194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345"/>
              </a:lnTo>
              <a:lnTo>
                <a:pt x="535159" y="119434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09F9C-EA20-4E07-B1B8-7A52378AA1A1}">
      <dsp:nvSpPr>
        <dsp:cNvPr id="0" name=""/>
        <dsp:cNvSpPr/>
      </dsp:nvSpPr>
      <dsp:spPr>
        <a:xfrm>
          <a:off x="3902279" y="1991582"/>
          <a:ext cx="5457758" cy="1592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900" kern="1200" dirty="0"/>
            <a:t>Path consistency </a:t>
          </a:r>
          <a:endParaRPr lang="en-US" sz="5900" kern="1200" dirty="0"/>
        </a:p>
      </dsp:txBody>
      <dsp:txXfrm>
        <a:off x="3948921" y="2038224"/>
        <a:ext cx="5364474" cy="1499176"/>
      </dsp:txXfrm>
    </dsp:sp>
    <dsp:sp modelId="{BA6B12A9-923B-44EA-B75C-1B514ED006D9}">
      <dsp:nvSpPr>
        <dsp:cNvPr id="0" name=""/>
        <dsp:cNvSpPr/>
      </dsp:nvSpPr>
      <dsp:spPr>
        <a:xfrm>
          <a:off x="3367120" y="1593466"/>
          <a:ext cx="535159" cy="3184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4921"/>
              </a:lnTo>
              <a:lnTo>
                <a:pt x="535159" y="31849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C77F2-E8BB-4917-B4B4-C2EF8EADF4B7}">
      <dsp:nvSpPr>
        <dsp:cNvPr id="0" name=""/>
        <dsp:cNvSpPr/>
      </dsp:nvSpPr>
      <dsp:spPr>
        <a:xfrm>
          <a:off x="3902279" y="3982158"/>
          <a:ext cx="5430138" cy="1592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900" kern="1200" dirty="0"/>
            <a:t>K consistency </a:t>
          </a:r>
          <a:endParaRPr lang="en-US" sz="5900" kern="1200" dirty="0"/>
        </a:p>
      </dsp:txBody>
      <dsp:txXfrm>
        <a:off x="3948921" y="4028800"/>
        <a:ext cx="5336854" cy="1499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4905-EC75-4A26-B226-19DBA4869294}">
      <dsp:nvSpPr>
        <dsp:cNvPr id="0" name=""/>
        <dsp:cNvSpPr/>
      </dsp:nvSpPr>
      <dsp:spPr>
        <a:xfrm>
          <a:off x="0" y="1100991"/>
          <a:ext cx="942437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177B-B7B6-4660-900D-887F06992D54}">
      <dsp:nvSpPr>
        <dsp:cNvPr id="0" name=""/>
        <dsp:cNvSpPr/>
      </dsp:nvSpPr>
      <dsp:spPr>
        <a:xfrm>
          <a:off x="471218" y="554871"/>
          <a:ext cx="6597061" cy="1092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53" tIns="0" rIns="249353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Select next variable and values</a:t>
          </a:r>
        </a:p>
      </dsp:txBody>
      <dsp:txXfrm>
        <a:off x="524537" y="608190"/>
        <a:ext cx="6490423" cy="985602"/>
      </dsp:txXfrm>
    </dsp:sp>
    <dsp:sp modelId="{CC499F7B-F8E6-4D1A-8E46-505AC5BACE22}">
      <dsp:nvSpPr>
        <dsp:cNvPr id="0" name=""/>
        <dsp:cNvSpPr/>
      </dsp:nvSpPr>
      <dsp:spPr>
        <a:xfrm>
          <a:off x="0" y="2779311"/>
          <a:ext cx="942437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5E9F-8D17-43A1-8C1C-CC6AEE7A4E74}">
      <dsp:nvSpPr>
        <dsp:cNvPr id="0" name=""/>
        <dsp:cNvSpPr/>
      </dsp:nvSpPr>
      <dsp:spPr>
        <a:xfrm>
          <a:off x="471218" y="2233191"/>
          <a:ext cx="6597061" cy="109224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53" tIns="0" rIns="249353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Inference</a:t>
          </a:r>
        </a:p>
      </dsp:txBody>
      <dsp:txXfrm>
        <a:off x="524537" y="2286510"/>
        <a:ext cx="6490423" cy="985602"/>
      </dsp:txXfrm>
    </dsp:sp>
    <dsp:sp modelId="{EF41054C-18CF-47E3-97F9-4A15FAE6A9AB}">
      <dsp:nvSpPr>
        <dsp:cNvPr id="0" name=""/>
        <dsp:cNvSpPr/>
      </dsp:nvSpPr>
      <dsp:spPr>
        <a:xfrm>
          <a:off x="0" y="4457631"/>
          <a:ext cx="942437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4E37C-3720-4811-9966-6274B08246E7}">
      <dsp:nvSpPr>
        <dsp:cNvPr id="0" name=""/>
        <dsp:cNvSpPr/>
      </dsp:nvSpPr>
      <dsp:spPr>
        <a:xfrm>
          <a:off x="471218" y="3911511"/>
          <a:ext cx="6597061" cy="10922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353" tIns="0" rIns="249353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Backtracking strategies</a:t>
          </a:r>
        </a:p>
      </dsp:txBody>
      <dsp:txXfrm>
        <a:off x="524537" y="3964830"/>
        <a:ext cx="6490423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B2355-B9E7-47D4-9ABC-7DAFBD341BE1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CA26-7A48-4D3A-96EC-DDA6919E0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ef.edu.vn/huong-nghiep/nganh-nghe/nghe-luyen-kim-1390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techopen.com/books/simulated-annealing-advances-applications-and-hybridizations/simulated-annealing-evolu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91086-4_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91086-4_1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tificial-neural-network-architecture-ANN-i-h-1-h-2-h-n-o_fig1_32125905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tificial-neural-network-architecture-ANN-i-h-1-h-2-h-n-o_fig1_32125905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ddwschneider.com/posts/traveling-salesman-with-simulated-annealing-r-and-shiny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ssbazaar.com/blog/2019/05/22/chess-pieces-moves-illustrated-guid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qiao.github.io/PathFinding.js/visual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ssbazaar.com/blog/2019/05/22/chess-pieces-moves-illustrated-guid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qiao.github.io/PathFinding.js/visual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 </a:t>
            </a:r>
            <a:r>
              <a:rPr lang="en-US" dirty="0" err="1"/>
              <a:t>bady</a:t>
            </a:r>
            <a:r>
              <a:rPr lang="en-US" dirty="0"/>
              <a:t> </a:t>
            </a:r>
            <a:r>
              <a:rPr lang="en-US" dirty="0" err="1"/>
              <a:t>qb</a:t>
            </a:r>
            <a:r>
              <a:rPr lang="en-US" dirty="0"/>
              <a:t> on </a:t>
            </a:r>
            <a:r>
              <a:rPr lang="en-US" dirty="0" err="1"/>
              <a:t>Unsplash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https://www.uef.edu.vn/huong-nghiep/nganh-nghe/nghe-luyen-kim-1390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https://www.intechopen.com/books/simulated-annealing-advances-applications-and-hybridizations/simulated-annealing-evolution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4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Delahaye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Chaimatanan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(2019) Simulated Annealing: From Basics to Applications. In: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Gendreau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Potvin JY. (eds) Handbook of Metaheuristics. International Series in Operations Research &amp; Management Science, vol 272. Springer, Cham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https://link.springer.com/chapter/10.1007/978-3-319-91086-4_1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44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Delahaye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Chaimatanan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(2019) Simulated Annealing: From Basics to Applications. In: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Gendreau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Potvin JY. (eds) Handbook of Metaheuristics. International Series in Operations Research &amp; Management Science, vol 272. Springer, Cham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https://link.springer.com/chapter/10.1007/978-3-319-91086-4_1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3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https://www.researchgate.net/figure/Artificial-neural-network-architecture-ANN-i-h-1-h-2-h-n-o_fig1_321259051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https://www.researchgate.net/figure/Artificial-neural-network-architecture-ANN-i-h-1-h-2-h-n-o_fig1_321259051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1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0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4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7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7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6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8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6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https://toddwschneider.com/posts/traveling-salesman-with-simulated-annealing-r-and-shiny/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https://www.chessbazaar.com/blog/2019/05/22/chess-pieces-moves-illustrated-guide/</a:t>
            </a:r>
            <a:r>
              <a:rPr lang="en-US" dirty="0"/>
              <a:t> (</a:t>
            </a:r>
            <a:r>
              <a:rPr lang="en-US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Obversable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http://qiao.github.io/PathFinding.js/visual/</a:t>
            </a:r>
            <a:r>
              <a:rPr lang="en-US" dirty="0"/>
              <a:t> (</a:t>
            </a:r>
            <a:r>
              <a:rPr lang="vi-V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Discrete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70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https://www.chessbazaar.com/blog/2019/05/22/chess-pieces-moves-illustrated-guide/</a:t>
            </a:r>
            <a:r>
              <a:rPr lang="en-US" dirty="0"/>
              <a:t> (</a:t>
            </a:r>
            <a:r>
              <a:rPr lang="en-US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Obversable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http://qiao.github.io/PathFinding.js/visual/</a:t>
            </a:r>
            <a:r>
              <a:rPr lang="en-US" dirty="0"/>
              <a:t> (</a:t>
            </a:r>
            <a:r>
              <a:rPr lang="vi-V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Discrete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8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FB6F-3A1E-409D-912A-CB55164D9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29A0-8AD5-4834-B453-513A4085B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3A53F-A801-4AEE-B96C-4DAF84C6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1CFAC-612D-4EDA-91A4-8B3CCB02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86AE4-7509-4940-964A-7A2E2ABA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1480-426F-4019-B9F5-182416B0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40B15-4978-4220-9871-7D6227F30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FCB24-29B5-4DDA-9A0F-6AF00F29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3A67E-73A9-436A-A426-C916DE43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5B4BC-F777-41FD-AF1D-40E994F8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58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1CFCE-8157-467F-9C9A-8668CD091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DD887-57FC-4F45-A82E-1B5547222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7F78E-07FD-42E4-B040-D1970A50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A327-4BC2-467B-838B-88E4B6A5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CBDF-FD1E-49BA-AFBD-6998C321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5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84E-FD14-4655-932F-28446D5B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2AC6-5DA8-44C0-AAE9-EF7DCED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F8D0-F5F5-4741-9B37-EE4DE8667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98D18-CA5D-4747-8ED9-0CC7B0DD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5B4A-7717-44D6-8C97-D95077A5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7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E083-807E-4281-A414-99DE1F00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9555-B156-47B2-A684-0F65DB17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90364-ACB6-4CED-809D-7E972074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0FF4E-A5A4-42DA-A754-841093D3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61391-2C32-403D-9C05-ACC7A7F8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5609-DB45-4032-ADC0-FAF60C55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2E608-05A9-4C4B-9CA2-C32ACBFA5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06EBD-87EA-4B46-B697-0FB82F0A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FA507-6F0A-4123-9623-1983E15C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670F-3635-4559-B1FE-E4142863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1425B-0B09-464F-B914-6E85EF4F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3445-7F38-41B7-ACA6-D6600D64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47DA0-A1D9-4CA7-9E52-418E43818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33D91-2C0F-4B2C-A748-F94F2AD8B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C71C3-CC93-4380-83FB-4F1EAD086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52AE5-68C1-4D19-AFE9-D7E323011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34D01-C26A-41CA-9F80-03464240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EAB23-D983-47F1-80C1-2F1F1F7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F9059-7B08-4137-A108-5A9A98FA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8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ED0D-8CBB-4ACF-8197-9EBE1846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04FB2-958C-4B10-A3CD-CFBCEAFC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A0D45-A5F0-4978-B35E-6AE78D71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CC0D0-0D64-4803-9688-FE8858F8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9E7B3-870F-497C-A711-75BF6B2F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7AFDE-A5EA-4610-B15E-B49E41FB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798B5-127A-4691-AA8D-5AF15140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3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6B7-71A7-4763-A516-A88469C8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B800-3463-4B5F-9729-11D49B9D5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8F3B-0EA8-4E46-B837-1A1AB5820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DDA0F-22BC-4245-9929-82AE405E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2FD4D-FA1C-4835-846B-022FACA6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58F17-63E5-4365-AB27-F74272C2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3C66-4BEA-49B5-9AC0-6DC31B9D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F90D6-73FF-4110-A2A5-439982C09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795EF-6CEF-4D1F-8E5D-828F10E33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29C40-DA0C-49AC-825B-34AB32EB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6E78E-009D-4014-86DF-3A1DA2FD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9FDF-9AB2-49FB-891D-FE1D0714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8D87A-DBF2-420C-9F85-DDE1D03E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E5E7D-2039-4745-91A1-31B31FF81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E4A58-7F50-4B42-8947-C073FE277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64F05-2D7D-410B-A9B3-5439C260632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9A95-B42A-4DC7-84A8-ABEEAB29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68E40-7209-493A-B6EE-5C522C85C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98434-81C3-496B-8403-5D909F08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9.jpg"/><Relationship Id="rId7" Type="http://schemas.openxmlformats.org/officeDocument/2006/relationships/diagramLayout" Target="../diagrams/layou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hyperlink" Target="https://creativecommons.org/licenses/by-sa/3.0/" TargetMode="External"/><Relationship Id="rId10" Type="http://schemas.microsoft.com/office/2007/relationships/diagramDrawing" Target="../diagrams/drawing2.xml"/><Relationship Id="rId4" Type="http://schemas.openxmlformats.org/officeDocument/2006/relationships/hyperlink" Target="https://en.wikipedia.org/wiki/Great_Rift_(astronomy)" TargetMode="External"/><Relationship Id="rId9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Kingpin13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wikipedia.org/wiki/VLSI_Technology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flightradar24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wikipedia.org/wiki/VLSI_Technology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flightradar24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towardsdatascience.com/@fneves?source=post_page-----b5e1623060f5----------------------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towardsdatascience.com/@fneves?source=post_page-----b5e1623060f5----------------------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webp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F5730-D49D-485B-8DD9-11CE68A51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96" b="72296" l="36552" r="649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11" r="33393" b="26250"/>
          <a:stretch/>
        </p:blipFill>
        <p:spPr>
          <a:xfrm>
            <a:off x="1002323" y="189123"/>
            <a:ext cx="2180493" cy="2217226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E6241B-4096-4651-98C0-14F4518D8977}"/>
              </a:ext>
            </a:extLst>
          </p:cNvPr>
          <p:cNvSpPr/>
          <p:nvPr/>
        </p:nvSpPr>
        <p:spPr>
          <a:xfrm>
            <a:off x="3480245" y="911183"/>
            <a:ext cx="82333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HO CHI MINH CITY UNIVERSITY OF TECHNOLOGY AND EDUCATION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Bree Serif" panose="02000503040000020004" pitchFamily="50" charset="0"/>
              </a:rPr>
              <a:t>INFORMATION TECHNOLOGY FACULTY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C7ED3-D253-46B3-A95A-4875B1C6C9AB}"/>
              </a:ext>
            </a:extLst>
          </p:cNvPr>
          <p:cNvSpPr/>
          <p:nvPr/>
        </p:nvSpPr>
        <p:spPr>
          <a:xfrm>
            <a:off x="712189" y="3058752"/>
            <a:ext cx="11110734" cy="110799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ARTIFICIAL INTELLIGENCE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30595E-8D50-4E6B-8FA8-9AB4B6E8CB56}"/>
              </a:ext>
            </a:extLst>
          </p:cNvPr>
          <p:cNvSpPr/>
          <p:nvPr/>
        </p:nvSpPr>
        <p:spPr>
          <a:xfrm>
            <a:off x="3061945" y="4322173"/>
            <a:ext cx="66656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FINAL SEMESTER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E21C2-547A-464B-AA4D-2A7ECC899275}"/>
              </a:ext>
            </a:extLst>
          </p:cNvPr>
          <p:cNvSpPr/>
          <p:nvPr/>
        </p:nvSpPr>
        <p:spPr>
          <a:xfrm>
            <a:off x="8250705" y="5606431"/>
            <a:ext cx="3184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LECTURER: QUANG TRAN NHAT</a:t>
            </a:r>
          </a:p>
        </p:txBody>
      </p:sp>
    </p:spTree>
    <p:extLst>
      <p:ext uri="{BB962C8B-B14F-4D97-AF65-F5344CB8AC3E}">
        <p14:creationId xmlns:p14="http://schemas.microsoft.com/office/powerpoint/2010/main" val="1913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ing the closest point on a grid with obstacles - Stack Overflow">
            <a:extLst>
              <a:ext uri="{FF2B5EF4-FFF2-40B4-BE49-F238E27FC236}">
                <a16:creationId xmlns:a16="http://schemas.microsoft.com/office/drawing/2014/main" id="{7ADFA775-1EF8-4732-9852-DFAB3DA30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16907" y="2380875"/>
            <a:ext cx="3716266" cy="232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C5681C9-995A-4687-B797-0BD96C498DB3}"/>
              </a:ext>
            </a:extLst>
          </p:cNvPr>
          <p:cNvSpPr txBox="1"/>
          <p:nvPr/>
        </p:nvSpPr>
        <p:spPr>
          <a:xfrm>
            <a:off x="-3521814" y="1723911"/>
            <a:ext cx="292608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Obversable</a:t>
            </a:r>
            <a:endParaRPr lang="vi-VN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424D975-CACB-4DE6-A5B7-790E4C7F4B2F}"/>
              </a:ext>
            </a:extLst>
          </p:cNvPr>
          <p:cNvSpPr txBox="1"/>
          <p:nvPr/>
        </p:nvSpPr>
        <p:spPr>
          <a:xfrm>
            <a:off x="4922100" y="7218107"/>
            <a:ext cx="2926080" cy="584775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vi-V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Discrete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EAF9E-4798-4389-9299-B0F426897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16" y="7802882"/>
            <a:ext cx="3251772" cy="3299452"/>
          </a:xfrm>
          <a:prstGeom prst="rect">
            <a:avLst/>
          </a:prstGeom>
        </p:spPr>
      </p:pic>
      <p:sp>
        <p:nvSpPr>
          <p:cNvPr id="7" name="Hộp Văn bản 5">
            <a:extLst>
              <a:ext uri="{FF2B5EF4-FFF2-40B4-BE49-F238E27FC236}">
                <a16:creationId xmlns:a16="http://schemas.microsoft.com/office/drawing/2014/main" id="{43C26438-8A7E-400A-B175-7AF37636AE46}"/>
              </a:ext>
            </a:extLst>
          </p:cNvPr>
          <p:cNvSpPr txBox="1"/>
          <p:nvPr/>
        </p:nvSpPr>
        <p:spPr>
          <a:xfrm>
            <a:off x="12576916" y="1706851"/>
            <a:ext cx="2926080" cy="584775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vi-VN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Deterministic</a:t>
            </a:r>
          </a:p>
        </p:txBody>
      </p:sp>
      <p:pic>
        <p:nvPicPr>
          <p:cNvPr id="8" name="Picture 4" descr="How Many Solutions Does the N-Queens Problem Have? - The Startup ...">
            <a:extLst>
              <a:ext uri="{FF2B5EF4-FFF2-40B4-BE49-F238E27FC236}">
                <a16:creationId xmlns:a16="http://schemas.microsoft.com/office/drawing/2014/main" id="{C9E3F98B-721A-4A0B-937C-FF755A15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26" y="2291626"/>
            <a:ext cx="3251772" cy="32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5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ing the closest point on a grid with obstacles - Stack Overflow">
            <a:extLst>
              <a:ext uri="{FF2B5EF4-FFF2-40B4-BE49-F238E27FC236}">
                <a16:creationId xmlns:a16="http://schemas.microsoft.com/office/drawing/2014/main" id="{7ADFA775-1EF8-4732-9852-DFAB3DA30B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815"/>
            <a:ext cx="3716266" cy="232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C5681C9-995A-4687-B797-0BD96C498DB3}"/>
              </a:ext>
            </a:extLst>
          </p:cNvPr>
          <p:cNvSpPr txBox="1"/>
          <p:nvPr/>
        </p:nvSpPr>
        <p:spPr>
          <a:xfrm>
            <a:off x="395093" y="1706851"/>
            <a:ext cx="292608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Obversable</a:t>
            </a:r>
            <a:endParaRPr lang="vi-VN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424D975-CACB-4DE6-A5B7-790E4C7F4B2F}"/>
              </a:ext>
            </a:extLst>
          </p:cNvPr>
          <p:cNvSpPr txBox="1"/>
          <p:nvPr/>
        </p:nvSpPr>
        <p:spPr>
          <a:xfrm>
            <a:off x="4676440" y="1706851"/>
            <a:ext cx="2926080" cy="584775"/>
          </a:xfrm>
          <a:prstGeom prst="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vi-VN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Discrete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EAF9E-4798-4389-9299-B0F426897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56" y="2291626"/>
            <a:ext cx="3251772" cy="3299452"/>
          </a:xfrm>
          <a:prstGeom prst="rect">
            <a:avLst/>
          </a:prstGeom>
        </p:spPr>
      </p:pic>
      <p:sp>
        <p:nvSpPr>
          <p:cNvPr id="7" name="Hộp Văn bản 5">
            <a:extLst>
              <a:ext uri="{FF2B5EF4-FFF2-40B4-BE49-F238E27FC236}">
                <a16:creationId xmlns:a16="http://schemas.microsoft.com/office/drawing/2014/main" id="{43C26438-8A7E-400A-B175-7AF37636AE46}"/>
              </a:ext>
            </a:extLst>
          </p:cNvPr>
          <p:cNvSpPr txBox="1"/>
          <p:nvPr/>
        </p:nvSpPr>
        <p:spPr>
          <a:xfrm>
            <a:off x="9174318" y="1706851"/>
            <a:ext cx="2926080" cy="584775"/>
          </a:xfrm>
          <a:prstGeom prst="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vi-VN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Deterministic</a:t>
            </a:r>
          </a:p>
        </p:txBody>
      </p:sp>
      <p:pic>
        <p:nvPicPr>
          <p:cNvPr id="8" name="Picture 4" descr="How Many Solutions Does the N-Queens Problem Have? - The Startup ...">
            <a:extLst>
              <a:ext uri="{FF2B5EF4-FFF2-40B4-BE49-F238E27FC236}">
                <a16:creationId xmlns:a16="http://schemas.microsoft.com/office/drawing/2014/main" id="{C9E3F98B-721A-4A0B-937C-FF755A15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228" y="2291626"/>
            <a:ext cx="3251772" cy="32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535D46-4192-4BF9-9D62-A43A4FD94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Tiêu đề 1">
            <a:extLst>
              <a:ext uri="{FF2B5EF4-FFF2-40B4-BE49-F238E27FC236}">
                <a16:creationId xmlns:a16="http://schemas.microsoft.com/office/drawing/2014/main" id="{300CF334-C026-4856-8639-2A0E24331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7620000" cy="3429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SEARCH – SEARCHING</a:t>
            </a:r>
            <a:b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GOAL STATE</a:t>
            </a:r>
            <a:endParaRPr lang="vi-VN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CB0270-4636-4ABF-9C16-C05CFB745D36}"/>
              </a:ext>
            </a:extLst>
          </p:cNvPr>
          <p:cNvSpPr/>
          <p:nvPr/>
        </p:nvSpPr>
        <p:spPr>
          <a:xfrm>
            <a:off x="1536418" y="4844050"/>
            <a:ext cx="4559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(BEYOND CLASSICAL SEARCH)</a:t>
            </a:r>
          </a:p>
        </p:txBody>
      </p:sp>
    </p:spTree>
    <p:extLst>
      <p:ext uri="{BB962C8B-B14F-4D97-AF65-F5344CB8AC3E}">
        <p14:creationId xmlns:p14="http://schemas.microsoft.com/office/powerpoint/2010/main" val="34111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507F0-FB0E-4793-AD23-E2310D2C857F}"/>
              </a:ext>
            </a:extLst>
          </p:cNvPr>
          <p:cNvSpPr/>
          <p:nvPr/>
        </p:nvSpPr>
        <p:spPr>
          <a:xfrm>
            <a:off x="-130629" y="0"/>
            <a:ext cx="1219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State space landscape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60A01C4A-4946-46EC-B727-53963F0DAF60}"/>
              </a:ext>
            </a:extLst>
          </p:cNvPr>
          <p:cNvPicPr/>
          <p:nvPr/>
        </p:nvPicPr>
        <p:blipFill rotWithShape="1">
          <a:blip r:embed="rId2"/>
          <a:srcRect l="4304" t="3214" r="3146" b="4327"/>
          <a:stretch/>
        </p:blipFill>
        <p:spPr>
          <a:xfrm>
            <a:off x="1807028" y="994229"/>
            <a:ext cx="8577943" cy="58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36AAEB-F158-4C43-BCB5-1DAD7DE394D4}"/>
              </a:ext>
            </a:extLst>
          </p:cNvPr>
          <p:cNvSpPr txBox="1"/>
          <p:nvPr/>
        </p:nvSpPr>
        <p:spPr>
          <a:xfrm>
            <a:off x="1768642" y="481263"/>
            <a:ext cx="76881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SEARCH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04BFF-232E-4D71-9D34-D283FA142DFE}"/>
              </a:ext>
            </a:extLst>
          </p:cNvPr>
          <p:cNvGrpSpPr/>
          <p:nvPr/>
        </p:nvGrpSpPr>
        <p:grpSpPr>
          <a:xfrm>
            <a:off x="557463" y="2624996"/>
            <a:ext cx="4545298" cy="3526426"/>
            <a:chOff x="557463" y="2624996"/>
            <a:chExt cx="4545298" cy="3526426"/>
          </a:xfrm>
        </p:grpSpPr>
        <p:pic>
          <p:nvPicPr>
            <p:cNvPr id="3" name="Graphic 2" descr="Disk">
              <a:extLst>
                <a:ext uri="{FF2B5EF4-FFF2-40B4-BE49-F238E27FC236}">
                  <a16:creationId xmlns:a16="http://schemas.microsoft.com/office/drawing/2014/main" id="{F2F83E49-C1B8-4676-9A8F-3E00E71C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685" y="2624996"/>
              <a:ext cx="2059801" cy="2059801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242B65F-E805-4321-9509-9CDD8017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311" y="2624996"/>
              <a:ext cx="2059801" cy="2059801"/>
            </a:xfrm>
            <a:prstGeom prst="rect">
              <a:avLst/>
            </a:prstGeom>
          </p:spPr>
        </p:pic>
        <p:pic>
          <p:nvPicPr>
            <p:cNvPr id="5" name="Graphic 4" descr="Optical disc">
              <a:extLst>
                <a:ext uri="{FF2B5EF4-FFF2-40B4-BE49-F238E27FC236}">
                  <a16:creationId xmlns:a16="http://schemas.microsoft.com/office/drawing/2014/main" id="{26FFCACC-049E-41D7-BC2D-88BD3A1B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1784" y="3238554"/>
              <a:ext cx="2059801" cy="20598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45B438-D378-46ED-AD70-9E5C46C034A6}"/>
                </a:ext>
              </a:extLst>
            </p:cNvPr>
            <p:cNvSpPr txBox="1"/>
            <p:nvPr/>
          </p:nvSpPr>
          <p:spPr>
            <a:xfrm>
              <a:off x="557463" y="5689757"/>
              <a:ext cx="4545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Use little memory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D6C70C-B90F-41B9-A821-A6F49F7106F3}"/>
              </a:ext>
            </a:extLst>
          </p:cNvPr>
          <p:cNvGrpSpPr/>
          <p:nvPr/>
        </p:nvGrpSpPr>
        <p:grpSpPr>
          <a:xfrm>
            <a:off x="6007442" y="2094320"/>
            <a:ext cx="5579998" cy="4057102"/>
            <a:chOff x="6007442" y="2094320"/>
            <a:chExt cx="5579998" cy="40571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B8CCD0-8D37-4662-8750-C669E18B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43" y="2094320"/>
              <a:ext cx="5063996" cy="35954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8E003-5854-4DBF-BAFC-C13D37608A5D}"/>
                </a:ext>
              </a:extLst>
            </p:cNvPr>
            <p:cNvSpPr txBox="1"/>
            <p:nvPr/>
          </p:nvSpPr>
          <p:spPr>
            <a:xfrm>
              <a:off x="6007442" y="5689757"/>
              <a:ext cx="5579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Infinite/Continuous state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D1BB9-ED03-420F-AAC2-198D52755178}"/>
              </a:ext>
            </a:extLst>
          </p:cNvPr>
          <p:cNvSpPr/>
          <p:nvPr/>
        </p:nvSpPr>
        <p:spPr>
          <a:xfrm>
            <a:off x="2976395" y="196334"/>
            <a:ext cx="6239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Hill-climbing search</a:t>
            </a:r>
            <a:endParaRPr lang="en-US" sz="48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4C1F47CD-823F-4FFE-B2BA-FDD1B0CDC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1539433"/>
            <a:ext cx="10515600" cy="505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07F3B4-54CA-4F76-BAED-87B35435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Issues of Hill-climbing search</a:t>
            </a:r>
            <a:endParaRPr lang="vi-VN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858FD6-99DA-4A10-80A8-3E933B404F78}"/>
              </a:ext>
            </a:extLst>
          </p:cNvPr>
          <p:cNvGrpSpPr/>
          <p:nvPr/>
        </p:nvGrpSpPr>
        <p:grpSpPr>
          <a:xfrm>
            <a:off x="0" y="3190123"/>
            <a:ext cx="12191999" cy="2968583"/>
            <a:chOff x="0" y="2691358"/>
            <a:chExt cx="12191999" cy="2968583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279AAF5F-0F96-4D72-85D8-39D1051F770C}"/>
                </a:ext>
              </a:extLst>
            </p:cNvPr>
            <p:cNvPicPr/>
            <p:nvPr/>
          </p:nvPicPr>
          <p:blipFill rotWithShape="1">
            <a:blip r:embed="rId2"/>
            <a:srcRect r="16664"/>
            <a:stretch/>
          </p:blipFill>
          <p:spPr>
            <a:xfrm>
              <a:off x="0" y="2691358"/>
              <a:ext cx="7644812" cy="29685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775139-9B88-4C92-8C29-87B7AD023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50000" t="25827" r="-1" b="20635"/>
            <a:stretch/>
          </p:blipFill>
          <p:spPr>
            <a:xfrm>
              <a:off x="7765142" y="2875509"/>
              <a:ext cx="4426857" cy="266631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299FAF-1E96-4230-8A8A-97FFE42272AF}"/>
              </a:ext>
            </a:extLst>
          </p:cNvPr>
          <p:cNvSpPr txBox="1"/>
          <p:nvPr/>
        </p:nvSpPr>
        <p:spPr>
          <a:xfrm>
            <a:off x="8476530" y="6616992"/>
            <a:ext cx="397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 tooltip="https://en.wikipedia.org/wiki/Great_Rift_(astronomy)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5" tooltip="https://creativecommons.org/licenses/by-sa/3.0/"/>
              </a:rPr>
              <a:t>CC BY-SA</a:t>
            </a:r>
            <a:endParaRPr lang="en-US" sz="1200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A5CE3BE-60C0-4035-BDC9-8C8263974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580495"/>
              </p:ext>
            </p:extLst>
          </p:nvPr>
        </p:nvGraphicFramePr>
        <p:xfrm>
          <a:off x="0" y="1681459"/>
          <a:ext cx="8128000" cy="114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443C3BB-719D-4BB9-BB6D-7E4DD45C8E38}"/>
              </a:ext>
            </a:extLst>
          </p:cNvPr>
          <p:cNvSpPr/>
          <p:nvPr/>
        </p:nvSpPr>
        <p:spPr>
          <a:xfrm>
            <a:off x="1119582" y="6158706"/>
            <a:ext cx="5405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Ebrima" panose="02000000000000000000" pitchFamily="2" charset="0"/>
                <a:sym typeface="Wingdings" panose="05000000000000000000" pitchFamily="2" charset="2"/>
              </a:rPr>
              <a:t> Stochastic hill climbing</a:t>
            </a:r>
            <a:endParaRPr lang="en-US" sz="3200" strike="sngStrike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15AF75C-DA1F-4C6B-92A5-D7331E2B43F3}"/>
              </a:ext>
            </a:extLst>
          </p:cNvPr>
          <p:cNvSpPr txBox="1"/>
          <p:nvPr/>
        </p:nvSpPr>
        <p:spPr>
          <a:xfrm>
            <a:off x="10745165" y="6488668"/>
            <a:ext cx="144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Russel, 2016</a:t>
            </a:r>
            <a:endParaRPr lang="vi-V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01FF8-B92B-4F9B-B008-86A31417E5A6}"/>
              </a:ext>
            </a:extLst>
          </p:cNvPr>
          <p:cNvGrpSpPr/>
          <p:nvPr/>
        </p:nvGrpSpPr>
        <p:grpSpPr>
          <a:xfrm>
            <a:off x="0" y="2050477"/>
            <a:ext cx="12192000" cy="4687577"/>
            <a:chOff x="0" y="1801091"/>
            <a:chExt cx="12192000" cy="4687577"/>
          </a:xfrm>
        </p:grpSpPr>
        <p:pic>
          <p:nvPicPr>
            <p:cNvPr id="5" name="Hình ảnh 4">
              <a:extLst>
                <a:ext uri="{FF2B5EF4-FFF2-40B4-BE49-F238E27FC236}">
                  <a16:creationId xmlns:a16="http://schemas.microsoft.com/office/drawing/2014/main" id="{12851156-ABAC-4BD0-A93B-89578614669D}"/>
                </a:ext>
              </a:extLst>
            </p:cNvPr>
            <p:cNvPicPr/>
            <p:nvPr/>
          </p:nvPicPr>
          <p:blipFill rotWithShape="1">
            <a:blip r:embed="rId2"/>
            <a:srcRect l="7981" r="7035"/>
            <a:stretch/>
          </p:blipFill>
          <p:spPr>
            <a:xfrm>
              <a:off x="0" y="1801091"/>
              <a:ext cx="7675418" cy="4687577"/>
            </a:xfrm>
            <a:prstGeom prst="rect">
              <a:avLst/>
            </a:prstGeom>
          </p:spPr>
        </p:pic>
        <p:pic>
          <p:nvPicPr>
            <p:cNvPr id="10" name="Hình ảnh 4">
              <a:extLst>
                <a:ext uri="{FF2B5EF4-FFF2-40B4-BE49-F238E27FC236}">
                  <a16:creationId xmlns:a16="http://schemas.microsoft.com/office/drawing/2014/main" id="{E6206F56-EB3C-4A4B-B513-C9293D83D6EC}"/>
                </a:ext>
              </a:extLst>
            </p:cNvPr>
            <p:cNvPicPr/>
            <p:nvPr/>
          </p:nvPicPr>
          <p:blipFill rotWithShape="1">
            <a:blip r:embed="rId3"/>
            <a:srcRect l="53576" t="7678" r="5521" b="32677"/>
            <a:stretch/>
          </p:blipFill>
          <p:spPr>
            <a:xfrm>
              <a:off x="7675418" y="1990714"/>
              <a:ext cx="4516582" cy="4197928"/>
            </a:xfrm>
            <a:prstGeom prst="rect">
              <a:avLst/>
            </a:prstGeom>
          </p:spPr>
        </p:pic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CC320EF-0FBB-4621-9CDD-A216DAFC5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094123"/>
              </p:ext>
            </p:extLst>
          </p:nvPr>
        </p:nvGraphicFramePr>
        <p:xfrm>
          <a:off x="124691" y="119946"/>
          <a:ext cx="8128000" cy="114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39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AF47F-56CD-4F29-B045-801F288F95E4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64C556-811A-44B7-B8EF-D218A5EBA9B3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PLATEAUX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3D136-634F-4CE9-A32D-13051A37B241}"/>
              </a:ext>
            </a:extLst>
          </p:cNvPr>
          <p:cNvSpPr/>
          <p:nvPr/>
        </p:nvSpPr>
        <p:spPr>
          <a:xfrm>
            <a:off x="7159664" y="178666"/>
            <a:ext cx="4727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Allow </a:t>
            </a:r>
            <a:r>
              <a:rPr lang="en-US" sz="3200" b="1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sideways moves</a:t>
            </a:r>
            <a:endParaRPr lang="en-US" sz="3200" strike="sngStrike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Hình ảnh 4">
            <a:extLst>
              <a:ext uri="{FF2B5EF4-FFF2-40B4-BE49-F238E27FC236}">
                <a16:creationId xmlns:a16="http://schemas.microsoft.com/office/drawing/2014/main" id="{3482EC15-8656-4C3C-86D4-BCC9CDE6B391}"/>
              </a:ext>
            </a:extLst>
          </p:cNvPr>
          <p:cNvPicPr/>
          <p:nvPr/>
        </p:nvPicPr>
        <p:blipFill rotWithShape="1">
          <a:blip r:embed="rId2"/>
          <a:srcRect r="19146"/>
          <a:stretch/>
        </p:blipFill>
        <p:spPr>
          <a:xfrm>
            <a:off x="1" y="2258292"/>
            <a:ext cx="7159664" cy="28194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B06DC47-41F3-4816-8D86-747DCA1966DA}"/>
              </a:ext>
            </a:extLst>
          </p:cNvPr>
          <p:cNvGraphicFramePr/>
          <p:nvPr>
            <p:extLst/>
          </p:nvPr>
        </p:nvGraphicFramePr>
        <p:xfrm>
          <a:off x="7051964" y="1205346"/>
          <a:ext cx="4868390" cy="565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83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Graphic spid="1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B01AD-88C0-492C-8307-2997E809A45E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B507EB8-B9B3-492E-8A6C-76EAA33BE117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pic>
        <p:nvPicPr>
          <p:cNvPr id="1026" name="Picture 2" descr="https://lejeudoitresterunjeu.lotoquebec.com/dam/jcr:77014db1-21b2-4586-be50-5a4a53b519e2/gna.gif">
            <a:extLst>
              <a:ext uri="{FF2B5EF4-FFF2-40B4-BE49-F238E27FC236}">
                <a16:creationId xmlns:a16="http://schemas.microsoft.com/office/drawing/2014/main" id="{3A626B6B-8184-4A81-838F-3ACF1F289F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253"/>
            <a:ext cx="12192000" cy="59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4FED40-1B52-485C-BDF8-683265A41B77}"/>
              </a:ext>
            </a:extLst>
          </p:cNvPr>
          <p:cNvSpPr/>
          <p:nvPr/>
        </p:nvSpPr>
        <p:spPr>
          <a:xfrm>
            <a:off x="2869796" y="1870362"/>
            <a:ext cx="645240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1. Random-restart hill climbing</a:t>
            </a:r>
            <a:endParaRPr lang="en-US" sz="3200" strike="sngStrike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C86AE2E-27F2-45FD-A4D7-1C5E25CC0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678954"/>
              </p:ext>
            </p:extLst>
          </p:nvPr>
        </p:nvGraphicFramePr>
        <p:xfrm>
          <a:off x="565638" y="1521070"/>
          <a:ext cx="11060723" cy="5004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AF2E4E-C7E2-41BE-8333-17CAE625D683}"/>
              </a:ext>
            </a:extLst>
          </p:cNvPr>
          <p:cNvSpPr/>
          <p:nvPr/>
        </p:nvSpPr>
        <p:spPr>
          <a:xfrm>
            <a:off x="4266011" y="336424"/>
            <a:ext cx="36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30082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B01AD-88C0-492C-8307-2997E809A45E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B507EB8-B9B3-492E-8A6C-76EAA33BE117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D6A81-14D5-4C7E-B947-EE4E4E2B09F3}"/>
              </a:ext>
            </a:extLst>
          </p:cNvPr>
          <p:cNvSpPr/>
          <p:nvPr/>
        </p:nvSpPr>
        <p:spPr>
          <a:xfrm>
            <a:off x="2876359" y="2246006"/>
            <a:ext cx="6439282" cy="584775"/>
          </a:xfrm>
          <a:prstGeom prst="rect">
            <a:avLst/>
          </a:prstGeom>
          <a:solidFill>
            <a:srgbClr val="FC7C7C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2.1. Local beam search</a:t>
            </a:r>
            <a:endParaRPr lang="en-US" sz="3200" strike="sngStrike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DEC30-E54C-4678-9263-78C6D7D8F46F}"/>
              </a:ext>
            </a:extLst>
          </p:cNvPr>
          <p:cNvSpPr/>
          <p:nvPr/>
        </p:nvSpPr>
        <p:spPr>
          <a:xfrm>
            <a:off x="2876359" y="4719454"/>
            <a:ext cx="6439282" cy="584775"/>
          </a:xfrm>
          <a:prstGeom prst="rect">
            <a:avLst/>
          </a:prstGeom>
          <a:solidFill>
            <a:srgbClr val="E9D53F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2.2. Stochastic beam search</a:t>
            </a:r>
            <a:endParaRPr lang="en-US" sz="3200" strike="sngStrike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91090E-7911-4F0E-9481-3E48C4FE398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6000" y="2830781"/>
            <a:ext cx="0" cy="1888673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462B3E-30B6-43D2-92D6-46A099B1C1F7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BB9FFAE-13D4-42BF-A159-859C61EBF094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5B9D5-8A0B-4749-BE15-7A523E5F603E}"/>
              </a:ext>
            </a:extLst>
          </p:cNvPr>
          <p:cNvSpPr/>
          <p:nvPr/>
        </p:nvSpPr>
        <p:spPr>
          <a:xfrm>
            <a:off x="4100945" y="1171124"/>
            <a:ext cx="4985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Simulated annealing </a:t>
            </a:r>
            <a:endParaRPr lang="en-US" sz="3200" strike="sngStrike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122" name="Picture 2" descr="Ngành Luyện kim">
            <a:extLst>
              <a:ext uri="{FF2B5EF4-FFF2-40B4-BE49-F238E27FC236}">
                <a16:creationId xmlns:a16="http://schemas.microsoft.com/office/drawing/2014/main" id="{14FA6581-2265-4094-BA23-E01EB995E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3369" r="18164" b="11544"/>
          <a:stretch/>
        </p:blipFill>
        <p:spPr bwMode="auto">
          <a:xfrm>
            <a:off x="0" y="2629341"/>
            <a:ext cx="5745708" cy="316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38520/media/image7.jpeg">
            <a:extLst>
              <a:ext uri="{FF2B5EF4-FFF2-40B4-BE49-F238E27FC236}">
                <a16:creationId xmlns:a16="http://schemas.microsoft.com/office/drawing/2014/main" id="{E5992D47-25F8-4500-B6C7-4E5E7AD2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08" y="2629341"/>
            <a:ext cx="6446292" cy="316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EF6E1-49CE-467C-9B3D-862BAAA29E09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B2201462-2A98-4B5F-8E88-916DEC33F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61774"/>
            <a:ext cx="12192000" cy="59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7667B-D4E2-4B5F-A6B1-1F65A6B5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16"/>
            <a:ext cx="11930848" cy="5389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53AA05-383B-469F-AC72-CB8753C555B5}"/>
                  </a:ext>
                </a:extLst>
              </p:cNvPr>
              <p:cNvSpPr txBox="1"/>
              <p:nvPr/>
            </p:nvSpPr>
            <p:spPr>
              <a:xfrm>
                <a:off x="1078758" y="3429000"/>
                <a:ext cx="3466462" cy="957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53AA05-383B-469F-AC72-CB8753C5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58" y="3429000"/>
                <a:ext cx="3466462" cy="957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EBBC01-8082-42FB-BF81-16075F93EB99}"/>
              </a:ext>
            </a:extLst>
          </p:cNvPr>
          <p:cNvSpPr/>
          <p:nvPr/>
        </p:nvSpPr>
        <p:spPr>
          <a:xfrm>
            <a:off x="2116385" y="90035"/>
            <a:ext cx="795923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Acceptance probabilities</a:t>
            </a:r>
            <a:endParaRPr lang="en-US" sz="5000" b="1" i="0" dirty="0">
              <a:solidFill>
                <a:srgbClr val="C0000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D1879B-6924-44A8-8401-B926D49BCC74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FAC3C6-09F3-45DB-9BBC-6C91571B5C8A}"/>
              </a:ext>
            </a:extLst>
          </p:cNvPr>
          <p:cNvGrpSpPr/>
          <p:nvPr/>
        </p:nvGrpSpPr>
        <p:grpSpPr>
          <a:xfrm>
            <a:off x="95533" y="2006221"/>
            <a:ext cx="11395881" cy="4104340"/>
            <a:chOff x="1345441" y="2976992"/>
            <a:chExt cx="8785254" cy="39145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90685C-7955-4CEA-A6EB-5B360F1F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42" y="2976992"/>
              <a:ext cx="8665386" cy="346615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255F9-3593-46EA-833E-FDBF50D57916}"/>
                </a:ext>
              </a:extLst>
            </p:cNvPr>
            <p:cNvSpPr txBox="1"/>
            <p:nvPr/>
          </p:nvSpPr>
          <p:spPr>
            <a:xfrm>
              <a:off x="1345441" y="6539276"/>
              <a:ext cx="8785254" cy="35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00206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hlinkClick r:id="rId3" tooltip="User:Kingpin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Kingpin13</a:t>
              </a:r>
              <a:r>
                <a:rPr lang="en-US" dirty="0">
                  <a:solidFill>
                    <a:srgbClr val="00206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, https://commons.wikimedia.org/wiki/File:Hill_Climbing_with_Simulated_Annealing.gif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846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D97194-D984-45AB-B43B-E63A6EA01E22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F7F48-9391-4155-9A72-BC85DC3F11B3}"/>
              </a:ext>
            </a:extLst>
          </p:cNvPr>
          <p:cNvGrpSpPr/>
          <p:nvPr/>
        </p:nvGrpSpPr>
        <p:grpSpPr>
          <a:xfrm>
            <a:off x="12192000" y="2630428"/>
            <a:ext cx="5785733" cy="3918747"/>
            <a:chOff x="6076526" y="2630428"/>
            <a:chExt cx="5785733" cy="3918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5BB169-3687-45F2-9EDD-2050588B120D}"/>
                </a:ext>
              </a:extLst>
            </p:cNvPr>
            <p:cNvGrpSpPr/>
            <p:nvPr/>
          </p:nvGrpSpPr>
          <p:grpSpPr>
            <a:xfrm>
              <a:off x="7328162" y="2630428"/>
              <a:ext cx="3075747" cy="2795363"/>
              <a:chOff x="7548159" y="1709600"/>
              <a:chExt cx="4716581" cy="451476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8626B4-D01B-4805-B730-4E09A2796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466" r="23634"/>
              <a:stretch/>
            </p:blipFill>
            <p:spPr>
              <a:xfrm>
                <a:off x="7548159" y="1709600"/>
                <a:ext cx="4716581" cy="414543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F26FCC-73A2-4F8D-85E8-DEBE84AA4D1C}"/>
                  </a:ext>
                </a:extLst>
              </p:cNvPr>
              <p:cNvSpPr/>
              <p:nvPr/>
            </p:nvSpPr>
            <p:spPr>
              <a:xfrm>
                <a:off x="7548159" y="5855031"/>
                <a:ext cx="3207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4"/>
                  </a:rPr>
                  <a:t>https://www.flightradar24.com/</a:t>
                </a:r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43225B-6263-4427-8435-34E03D56DD44}"/>
                </a:ext>
              </a:extLst>
            </p:cNvPr>
            <p:cNvSpPr/>
            <p:nvPr/>
          </p:nvSpPr>
          <p:spPr>
            <a:xfrm>
              <a:off x="6076526" y="5656623"/>
              <a:ext cx="578573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 large-scale aircraft trajectory planning problem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0C139-97CD-4CD7-B874-DBA74E87B280}"/>
              </a:ext>
            </a:extLst>
          </p:cNvPr>
          <p:cNvGrpSpPr/>
          <p:nvPr/>
        </p:nvGrpSpPr>
        <p:grpSpPr>
          <a:xfrm>
            <a:off x="-3323920" y="2630428"/>
            <a:ext cx="3119362" cy="3518638"/>
            <a:chOff x="454934" y="3026564"/>
            <a:chExt cx="3119362" cy="35186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BC1AA6-94A0-410B-B938-8A068F8240EF}"/>
                </a:ext>
              </a:extLst>
            </p:cNvPr>
            <p:cNvGrpSpPr/>
            <p:nvPr/>
          </p:nvGrpSpPr>
          <p:grpSpPr>
            <a:xfrm>
              <a:off x="454934" y="3026564"/>
              <a:ext cx="3075747" cy="3026195"/>
              <a:chOff x="454934" y="3026564"/>
              <a:chExt cx="3075747" cy="302619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FEF6AC-1B1E-4E7B-BB1E-701027E5E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54934" y="3026564"/>
                <a:ext cx="3075747" cy="27169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607450-5B21-4C31-8A93-1E032EEBD706}"/>
                  </a:ext>
                </a:extLst>
              </p:cNvPr>
              <p:cNvSpPr txBox="1"/>
              <p:nvPr/>
            </p:nvSpPr>
            <p:spPr>
              <a:xfrm>
                <a:off x="498549" y="5821927"/>
                <a:ext cx="30321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6" tooltip="https://de.wikipedia.org/wiki/VLSI_Technology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7" tooltip="https://creativecommons.org/licenses/by-sa/3.0/"/>
                  </a:rPr>
                  <a:t>CC BY-SA</a:t>
                </a:r>
                <a:endParaRPr lang="en-US" sz="9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C41783-5E1D-49F3-9CB1-01A20C92AB96}"/>
                </a:ext>
              </a:extLst>
            </p:cNvPr>
            <p:cNvSpPr txBox="1"/>
            <p:nvPr/>
          </p:nvSpPr>
          <p:spPr>
            <a:xfrm>
              <a:off x="498549" y="6052759"/>
              <a:ext cx="30757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F2B8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2B8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VLSI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5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D97194-D984-45AB-B43B-E63A6EA01E22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F7F48-9391-4155-9A72-BC85DC3F11B3}"/>
              </a:ext>
            </a:extLst>
          </p:cNvPr>
          <p:cNvGrpSpPr/>
          <p:nvPr/>
        </p:nvGrpSpPr>
        <p:grpSpPr>
          <a:xfrm>
            <a:off x="6076526" y="2630428"/>
            <a:ext cx="5785733" cy="3918747"/>
            <a:chOff x="6076526" y="2630428"/>
            <a:chExt cx="5785733" cy="3918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5BB169-3687-45F2-9EDD-2050588B120D}"/>
                </a:ext>
              </a:extLst>
            </p:cNvPr>
            <p:cNvGrpSpPr/>
            <p:nvPr/>
          </p:nvGrpSpPr>
          <p:grpSpPr>
            <a:xfrm>
              <a:off x="7328162" y="2630428"/>
              <a:ext cx="3075747" cy="2795363"/>
              <a:chOff x="7548159" y="1709600"/>
              <a:chExt cx="4716581" cy="451476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8626B4-D01B-4805-B730-4E09A2796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466" r="23634"/>
              <a:stretch/>
            </p:blipFill>
            <p:spPr>
              <a:xfrm>
                <a:off x="7548159" y="1709600"/>
                <a:ext cx="4716581" cy="414543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F26FCC-73A2-4F8D-85E8-DEBE84AA4D1C}"/>
                  </a:ext>
                </a:extLst>
              </p:cNvPr>
              <p:cNvSpPr/>
              <p:nvPr/>
            </p:nvSpPr>
            <p:spPr>
              <a:xfrm>
                <a:off x="7548159" y="5855031"/>
                <a:ext cx="3207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4"/>
                  </a:rPr>
                  <a:t>https://www.flightradar24.com/</a:t>
                </a:r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43225B-6263-4427-8435-34E03D56DD44}"/>
                </a:ext>
              </a:extLst>
            </p:cNvPr>
            <p:cNvSpPr/>
            <p:nvPr/>
          </p:nvSpPr>
          <p:spPr>
            <a:xfrm>
              <a:off x="6076526" y="5656623"/>
              <a:ext cx="578573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7030A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7030A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 large-scale aircraft trajectory planning problem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0C139-97CD-4CD7-B874-DBA74E87B280}"/>
              </a:ext>
            </a:extLst>
          </p:cNvPr>
          <p:cNvGrpSpPr/>
          <p:nvPr/>
        </p:nvGrpSpPr>
        <p:grpSpPr>
          <a:xfrm>
            <a:off x="1212682" y="2630428"/>
            <a:ext cx="3119362" cy="3518638"/>
            <a:chOff x="454934" y="3026564"/>
            <a:chExt cx="3119362" cy="35186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BC1AA6-94A0-410B-B938-8A068F8240EF}"/>
                </a:ext>
              </a:extLst>
            </p:cNvPr>
            <p:cNvGrpSpPr/>
            <p:nvPr/>
          </p:nvGrpSpPr>
          <p:grpSpPr>
            <a:xfrm>
              <a:off x="454934" y="3026564"/>
              <a:ext cx="3075747" cy="3026195"/>
              <a:chOff x="454934" y="3026564"/>
              <a:chExt cx="3075747" cy="302619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FEF6AC-1B1E-4E7B-BB1E-701027E5E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54934" y="3026564"/>
                <a:ext cx="3075747" cy="271690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607450-5B21-4C31-8A93-1E032EEBD706}"/>
                  </a:ext>
                </a:extLst>
              </p:cNvPr>
              <p:cNvSpPr txBox="1"/>
              <p:nvPr/>
            </p:nvSpPr>
            <p:spPr>
              <a:xfrm>
                <a:off x="498549" y="5821927"/>
                <a:ext cx="30321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6" tooltip="https://de.wikipedia.org/wiki/VLSI_Technology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7" tooltip="https://creativecommons.org/licenses/by-sa/3.0/"/>
                  </a:rPr>
                  <a:t>CC BY-SA</a:t>
                </a:r>
                <a:endParaRPr lang="en-US" sz="9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C41783-5E1D-49F3-9CB1-01A20C92AB96}"/>
                </a:ext>
              </a:extLst>
            </p:cNvPr>
            <p:cNvSpPr txBox="1"/>
            <p:nvPr/>
          </p:nvSpPr>
          <p:spPr>
            <a:xfrm>
              <a:off x="498549" y="6052759"/>
              <a:ext cx="30757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FFFF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FF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VLSI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231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36810E-1C82-4800-AEE4-DAC124BEAD39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DCF391-1F5D-4760-8142-8B8C770B499A}"/>
              </a:ext>
            </a:extLst>
          </p:cNvPr>
          <p:cNvGrpSpPr/>
          <p:nvPr/>
        </p:nvGrpSpPr>
        <p:grpSpPr>
          <a:xfrm>
            <a:off x="6215457" y="7100887"/>
            <a:ext cx="5324081" cy="4848015"/>
            <a:chOff x="22298" y="1856096"/>
            <a:chExt cx="5324081" cy="48480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10E003-7966-461E-BD15-C4363326C6B1}"/>
                </a:ext>
              </a:extLst>
            </p:cNvPr>
            <p:cNvGrpSpPr/>
            <p:nvPr/>
          </p:nvGrpSpPr>
          <p:grpSpPr>
            <a:xfrm>
              <a:off x="22298" y="1856096"/>
              <a:ext cx="5324081" cy="4359394"/>
              <a:chOff x="6038166" y="2447667"/>
              <a:chExt cx="6153834" cy="4414203"/>
            </a:xfrm>
          </p:grpSpPr>
          <p:pic>
            <p:nvPicPr>
              <p:cNvPr id="2050" name="Picture 2" descr="https://miro.medium.com/max/864/1*RQrjkJQhgVLnpyo1lXbizA.png">
                <a:extLst>
                  <a:ext uri="{FF2B5EF4-FFF2-40B4-BE49-F238E27FC236}">
                    <a16:creationId xmlns:a16="http://schemas.microsoft.com/office/drawing/2014/main" id="{CA779C29-AB5B-40F9-9452-EF96D3495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166" y="2447667"/>
                <a:ext cx="6153834" cy="4102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077C75-3366-427F-8A60-17367563549E}"/>
                  </a:ext>
                </a:extLst>
              </p:cNvPr>
              <p:cNvSpPr/>
              <p:nvPr/>
            </p:nvSpPr>
            <p:spPr>
              <a:xfrm>
                <a:off x="6443194" y="6550223"/>
                <a:ext cx="5450062" cy="311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400" dirty="0" err="1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Fábio</a:t>
                </a:r>
                <a:r>
                  <a:rPr lang="en-US" altLang="en-US" sz="1400" dirty="0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Neves</a:t>
                </a:r>
                <a:r>
                  <a:rPr lang="en-US" sz="1400" dirty="0">
                    <a:solidFill>
                      <a:schemeClr val="bg1"/>
                    </a:solidFill>
                    <a:latin typeface="medium-content-title-font"/>
                  </a:rPr>
                  <a:t>, Plotting Markowitz Efficient Frontier with Python</a:t>
                </a:r>
                <a:endParaRPr lang="en-US" sz="1400" b="0" i="0" dirty="0">
                  <a:solidFill>
                    <a:schemeClr val="bg1"/>
                  </a:solidFill>
                  <a:effectLst/>
                  <a:latin typeface="medium-content-title-font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6398CC-250B-4B4A-A145-5B9C87767C68}"/>
                </a:ext>
              </a:extLst>
            </p:cNvPr>
            <p:cNvSpPr/>
            <p:nvPr/>
          </p:nvSpPr>
          <p:spPr>
            <a:xfrm>
              <a:off x="244206" y="6211668"/>
              <a:ext cx="433644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Portfolio Optimization</a:t>
              </a:r>
              <a:endParaRPr lang="en-US" sz="26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92BD9-F566-402F-BEFE-F7206FCF1C99}"/>
              </a:ext>
            </a:extLst>
          </p:cNvPr>
          <p:cNvGrpSpPr/>
          <p:nvPr/>
        </p:nvGrpSpPr>
        <p:grpSpPr>
          <a:xfrm>
            <a:off x="-6860753" y="861774"/>
            <a:ext cx="6368203" cy="4783870"/>
            <a:chOff x="5823797" y="2016395"/>
            <a:chExt cx="6368203" cy="4783870"/>
          </a:xfrm>
        </p:grpSpPr>
        <p:pic>
          <p:nvPicPr>
            <p:cNvPr id="2058" name="Picture 10" descr="Artificial neural network architecture (ANN i-h 1-h 2-h n-o ...">
              <a:extLst>
                <a:ext uri="{FF2B5EF4-FFF2-40B4-BE49-F238E27FC236}">
                  <a16:creationId xmlns:a16="http://schemas.microsoft.com/office/drawing/2014/main" id="{2B57F27A-A8F8-4673-9AED-179A688C1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97" y="2016395"/>
              <a:ext cx="6368203" cy="373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27B026-9C40-478E-AFDE-9C808329618F}"/>
                </a:ext>
              </a:extLst>
            </p:cNvPr>
            <p:cNvSpPr/>
            <p:nvPr/>
          </p:nvSpPr>
          <p:spPr>
            <a:xfrm>
              <a:off x="6315099" y="5907713"/>
              <a:ext cx="5673348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Simulated Annealing Evolution</a:t>
              </a:r>
            </a:p>
            <a:p>
              <a:pPr algn="ctr"/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in Artificial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648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36810E-1C82-4800-AEE4-DAC124BEAD39}"/>
              </a:ext>
            </a:extLst>
          </p:cNvPr>
          <p:cNvSpPr/>
          <p:nvPr/>
        </p:nvSpPr>
        <p:spPr>
          <a:xfrm>
            <a:off x="2412428" y="0"/>
            <a:ext cx="673934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Simulated Annealing</a:t>
            </a:r>
            <a:endParaRPr lang="en-US" sz="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DCF391-1F5D-4760-8142-8B8C770B499A}"/>
              </a:ext>
            </a:extLst>
          </p:cNvPr>
          <p:cNvGrpSpPr/>
          <p:nvPr/>
        </p:nvGrpSpPr>
        <p:grpSpPr>
          <a:xfrm>
            <a:off x="0" y="1680787"/>
            <a:ext cx="5324081" cy="4848015"/>
            <a:chOff x="22298" y="1856096"/>
            <a:chExt cx="5324081" cy="48480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10E003-7966-461E-BD15-C4363326C6B1}"/>
                </a:ext>
              </a:extLst>
            </p:cNvPr>
            <p:cNvGrpSpPr/>
            <p:nvPr/>
          </p:nvGrpSpPr>
          <p:grpSpPr>
            <a:xfrm>
              <a:off x="22298" y="1856096"/>
              <a:ext cx="5324081" cy="4359394"/>
              <a:chOff x="6038166" y="2447667"/>
              <a:chExt cx="6153834" cy="4414203"/>
            </a:xfrm>
          </p:grpSpPr>
          <p:pic>
            <p:nvPicPr>
              <p:cNvPr id="2050" name="Picture 2" descr="https://miro.medium.com/max/864/1*RQrjkJQhgVLnpyo1lXbizA.png">
                <a:extLst>
                  <a:ext uri="{FF2B5EF4-FFF2-40B4-BE49-F238E27FC236}">
                    <a16:creationId xmlns:a16="http://schemas.microsoft.com/office/drawing/2014/main" id="{CA779C29-AB5B-40F9-9452-EF96D3495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166" y="2447667"/>
                <a:ext cx="6153834" cy="4102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077C75-3366-427F-8A60-17367563549E}"/>
                  </a:ext>
                </a:extLst>
              </p:cNvPr>
              <p:cNvSpPr/>
              <p:nvPr/>
            </p:nvSpPr>
            <p:spPr>
              <a:xfrm>
                <a:off x="6443194" y="6550223"/>
                <a:ext cx="5450062" cy="311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400" dirty="0" err="1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Fábio</a:t>
                </a:r>
                <a:r>
                  <a:rPr lang="en-US" altLang="en-US" sz="1400" dirty="0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Neves</a:t>
                </a:r>
                <a:r>
                  <a:rPr lang="en-US" sz="1400" dirty="0">
                    <a:solidFill>
                      <a:schemeClr val="bg1"/>
                    </a:solidFill>
                    <a:latin typeface="medium-content-title-font"/>
                  </a:rPr>
                  <a:t>, Plotting Markowitz Efficient Frontier with Python</a:t>
                </a:r>
                <a:endParaRPr lang="en-US" sz="1400" b="0" i="0" dirty="0">
                  <a:solidFill>
                    <a:schemeClr val="bg1"/>
                  </a:solidFill>
                  <a:effectLst/>
                  <a:latin typeface="medium-content-title-font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6398CC-250B-4B4A-A145-5B9C87767C68}"/>
                </a:ext>
              </a:extLst>
            </p:cNvPr>
            <p:cNvSpPr/>
            <p:nvPr/>
          </p:nvSpPr>
          <p:spPr>
            <a:xfrm>
              <a:off x="244206" y="6211668"/>
              <a:ext cx="433644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Portfolio Optimization</a:t>
              </a:r>
              <a:endParaRPr lang="en-US" sz="2600" b="0" i="0" dirty="0"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92BD9-F566-402F-BEFE-F7206FCF1C99}"/>
              </a:ext>
            </a:extLst>
          </p:cNvPr>
          <p:cNvGrpSpPr/>
          <p:nvPr/>
        </p:nvGrpSpPr>
        <p:grpSpPr>
          <a:xfrm>
            <a:off x="5782100" y="1744932"/>
            <a:ext cx="6368203" cy="4783870"/>
            <a:chOff x="5823797" y="2016395"/>
            <a:chExt cx="6368203" cy="4783870"/>
          </a:xfrm>
        </p:grpSpPr>
        <p:pic>
          <p:nvPicPr>
            <p:cNvPr id="2058" name="Picture 10" descr="Artificial neural network architecture (ANN i-h 1-h 2-h n-o ...">
              <a:extLst>
                <a:ext uri="{FF2B5EF4-FFF2-40B4-BE49-F238E27FC236}">
                  <a16:creationId xmlns:a16="http://schemas.microsoft.com/office/drawing/2014/main" id="{2B57F27A-A8F8-4673-9AED-179A688C1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97" y="2016395"/>
              <a:ext cx="6368203" cy="373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27B026-9C40-478E-AFDE-9C808329618F}"/>
                </a:ext>
              </a:extLst>
            </p:cNvPr>
            <p:cNvSpPr/>
            <p:nvPr/>
          </p:nvSpPr>
          <p:spPr>
            <a:xfrm>
              <a:off x="6315099" y="5907713"/>
              <a:ext cx="5673348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Simulated Annealing Evolution</a:t>
              </a:r>
            </a:p>
            <a:p>
              <a:pPr algn="ctr"/>
              <a:r>
                <a:rPr lang="en-US" sz="2600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in Artificial 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170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67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AEFD9-131E-4E18-90DE-24D11A8765E0}"/>
              </a:ext>
            </a:extLst>
          </p:cNvPr>
          <p:cNvSpPr/>
          <p:nvPr/>
        </p:nvSpPr>
        <p:spPr>
          <a:xfrm>
            <a:off x="1727656" y="2921168"/>
            <a:ext cx="8871339" cy="101566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FOUNDATION PROFILE</a:t>
            </a:r>
          </a:p>
        </p:txBody>
      </p:sp>
    </p:spTree>
    <p:extLst>
      <p:ext uri="{BB962C8B-B14F-4D97-AF65-F5344CB8AC3E}">
        <p14:creationId xmlns:p14="http://schemas.microsoft.com/office/powerpoint/2010/main" val="3778114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1ECF-D3BD-469F-AE0E-A462A860FF47}"/>
              </a:ext>
            </a:extLst>
          </p:cNvPr>
          <p:cNvSpPr txBox="1">
            <a:spLocks/>
          </p:cNvSpPr>
          <p:nvPr/>
        </p:nvSpPr>
        <p:spPr>
          <a:xfrm>
            <a:off x="504091" y="409088"/>
            <a:ext cx="11866685" cy="6987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Searching in Nondeterministic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0FA2-D74C-49B8-AA98-C2495029F3F1}"/>
              </a:ext>
            </a:extLst>
          </p:cNvPr>
          <p:cNvSpPr txBox="1">
            <a:spLocks/>
          </p:cNvSpPr>
          <p:nvPr/>
        </p:nvSpPr>
        <p:spPr>
          <a:xfrm>
            <a:off x="2628512" y="1497257"/>
            <a:ext cx="7617841" cy="981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Results (State, action) 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States{s1, s2, s3,…}</a:t>
            </a:r>
            <a:endParaRPr lang="en-US" sz="1800" dirty="0">
              <a:solidFill>
                <a:srgbClr val="C00000"/>
              </a:solidFill>
              <a:latin typeface="Britannic Bold" panose="020B0903060703020204" pitchFamily="34" charset="0"/>
            </a:endParaRPr>
          </a:p>
          <a:p>
            <a:pPr lvl="1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EX: Results (B, Left) 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States {s1 = B, s2 = A}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3073D-7F8B-43DF-8F44-A0A8430D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47" y="2821745"/>
            <a:ext cx="5288306" cy="36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145E-78A1-4F49-B596-0050FBAD4A7C}"/>
              </a:ext>
            </a:extLst>
          </p:cNvPr>
          <p:cNvSpPr txBox="1">
            <a:spLocks/>
          </p:cNvSpPr>
          <p:nvPr/>
        </p:nvSpPr>
        <p:spPr>
          <a:xfrm>
            <a:off x="822158" y="2915821"/>
            <a:ext cx="10515600" cy="8033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And-Or Graph Search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295393-5E45-4377-A4B6-B14167FD1987}"/>
              </a:ext>
            </a:extLst>
          </p:cNvPr>
          <p:cNvSpPr txBox="1">
            <a:spLocks/>
          </p:cNvSpPr>
          <p:nvPr/>
        </p:nvSpPr>
        <p:spPr>
          <a:xfrm>
            <a:off x="822158" y="2854141"/>
            <a:ext cx="517357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Britannic Bold" panose="020B0903060703020204" pitchFamily="34" charset="0"/>
              </a:rPr>
              <a:t>IDEA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8B2F-995A-44DC-8F17-BB175F2C0388}"/>
              </a:ext>
            </a:extLst>
          </p:cNvPr>
          <p:cNvSpPr/>
          <p:nvPr/>
        </p:nvSpPr>
        <p:spPr>
          <a:xfrm>
            <a:off x="8519746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85DD72-89DB-467C-A7BF-73950387C73E}"/>
              </a:ext>
            </a:extLst>
          </p:cNvPr>
          <p:cNvSpPr/>
          <p:nvPr/>
        </p:nvSpPr>
        <p:spPr>
          <a:xfrm>
            <a:off x="7640255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D583EC-31E9-4621-B40C-7CDE22FA0936}"/>
              </a:ext>
            </a:extLst>
          </p:cNvPr>
          <p:cNvCxnSpPr>
            <a:stCxn id="4" idx="2"/>
            <a:endCxn id="5" idx="7"/>
          </p:cNvCxnSpPr>
          <p:nvPr/>
        </p:nvCxnSpPr>
        <p:spPr>
          <a:xfrm flipH="1">
            <a:off x="8282854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9CAE820-FB0A-4218-AE45-2F795879A1EC}"/>
              </a:ext>
            </a:extLst>
          </p:cNvPr>
          <p:cNvSpPr/>
          <p:nvPr/>
        </p:nvSpPr>
        <p:spPr>
          <a:xfrm>
            <a:off x="9876801" y="1822938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7A39B-43B6-46C3-8CEF-1881FCEA1E60}"/>
              </a:ext>
            </a:extLst>
          </p:cNvPr>
          <p:cNvCxnSpPr>
            <a:stCxn id="4" idx="2"/>
            <a:endCxn id="7" idx="1"/>
          </p:cNvCxnSpPr>
          <p:nvPr/>
        </p:nvCxnSpPr>
        <p:spPr>
          <a:xfrm>
            <a:off x="9090089" y="1541219"/>
            <a:ext cx="896964" cy="3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79AA1D-7B6B-4210-8896-44BC4D465921}"/>
              </a:ext>
            </a:extLst>
          </p:cNvPr>
          <p:cNvSpPr/>
          <p:nvPr/>
        </p:nvSpPr>
        <p:spPr>
          <a:xfrm>
            <a:off x="6837102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2DF5FD-18F3-4160-9168-CAE1BFAB3BF9}"/>
              </a:ext>
            </a:extLst>
          </p:cNvPr>
          <p:cNvSpPr/>
          <p:nvPr/>
        </p:nvSpPr>
        <p:spPr>
          <a:xfrm>
            <a:off x="8088386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2F61A-68D3-49E6-8E71-4858DF1A73EA}"/>
              </a:ext>
            </a:extLst>
          </p:cNvPr>
          <p:cNvSpPr/>
          <p:nvPr/>
        </p:nvSpPr>
        <p:spPr>
          <a:xfrm>
            <a:off x="5075601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13A3D-2E31-4FF6-B7D3-03E9F51D0213}"/>
              </a:ext>
            </a:extLst>
          </p:cNvPr>
          <p:cNvSpPr/>
          <p:nvPr/>
        </p:nvSpPr>
        <p:spPr>
          <a:xfrm>
            <a:off x="6196264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996D2-9011-4546-A7B3-0505F36C5BE5}"/>
              </a:ext>
            </a:extLst>
          </p:cNvPr>
          <p:cNvSpPr/>
          <p:nvPr/>
        </p:nvSpPr>
        <p:spPr>
          <a:xfrm>
            <a:off x="732959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53E5DB-B551-48E9-865F-664B7D64A542}"/>
              </a:ext>
            </a:extLst>
          </p:cNvPr>
          <p:cNvSpPr/>
          <p:nvPr/>
        </p:nvSpPr>
        <p:spPr>
          <a:xfrm>
            <a:off x="5756194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A2806A-D28B-4708-993F-EAE33A9DD564}"/>
              </a:ext>
            </a:extLst>
          </p:cNvPr>
          <p:cNvCxnSpPr>
            <a:stCxn id="5" idx="4"/>
            <a:endCxn id="9" idx="0"/>
          </p:cNvCxnSpPr>
          <p:nvPr/>
        </p:nvCxnSpPr>
        <p:spPr>
          <a:xfrm flipH="1">
            <a:off x="7350410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08C71-445E-468C-9F11-7EE9268567C1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8016681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0B9AB3A-6D45-4CA1-8AC9-6A271AF80F14}"/>
              </a:ext>
            </a:extLst>
          </p:cNvPr>
          <p:cNvSpPr/>
          <p:nvPr/>
        </p:nvSpPr>
        <p:spPr>
          <a:xfrm>
            <a:off x="7466476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180FFA-B3BB-4A91-ACCF-730BBBD77E4C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6132620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DCB08-1434-4D86-98AB-F287A8E09D5B}"/>
              </a:ext>
            </a:extLst>
          </p:cNvPr>
          <p:cNvCxnSpPr>
            <a:stCxn id="14" idx="4"/>
            <a:endCxn id="11" idx="0"/>
          </p:cNvCxnSpPr>
          <p:nvPr/>
        </p:nvCxnSpPr>
        <p:spPr>
          <a:xfrm flipH="1">
            <a:off x="5588909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28C52E-0AD8-4249-9385-3BE1AA59E7D1}"/>
              </a:ext>
            </a:extLst>
          </p:cNvPr>
          <p:cNvCxnSpPr>
            <a:stCxn id="14" idx="4"/>
            <a:endCxn id="12" idx="0"/>
          </p:cNvCxnSpPr>
          <p:nvPr/>
        </p:nvCxnSpPr>
        <p:spPr>
          <a:xfrm>
            <a:off x="6132620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73B34-6909-41AB-B6B2-AEFDFCAFF400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7842902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51958E-C10B-454A-9336-D787FB847AA3}"/>
              </a:ext>
            </a:extLst>
          </p:cNvPr>
          <p:cNvCxnSpPr>
            <a:stCxn id="17" idx="4"/>
            <a:endCxn id="13" idx="0"/>
          </p:cNvCxnSpPr>
          <p:nvPr/>
        </p:nvCxnSpPr>
        <p:spPr>
          <a:xfrm flipH="1">
            <a:off x="7842901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94A740-A156-44F3-AFAD-6FD44315B900}"/>
              </a:ext>
            </a:extLst>
          </p:cNvPr>
          <p:cNvSpPr/>
          <p:nvPr/>
        </p:nvSpPr>
        <p:spPr>
          <a:xfrm>
            <a:off x="9737456" y="2808308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27D86F-96EF-4D01-9E3A-D612A290F23D}"/>
              </a:ext>
            </a:extLst>
          </p:cNvPr>
          <p:cNvSpPr/>
          <p:nvPr/>
        </p:nvSpPr>
        <p:spPr>
          <a:xfrm>
            <a:off x="8576780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CD107-F198-4D2E-A012-F9935FAC13C4}"/>
              </a:ext>
            </a:extLst>
          </p:cNvPr>
          <p:cNvSpPr/>
          <p:nvPr/>
        </p:nvSpPr>
        <p:spPr>
          <a:xfrm>
            <a:off x="9744657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5071BD-D4A1-48F8-9BCF-5F211BEE80A0}"/>
              </a:ext>
            </a:extLst>
          </p:cNvPr>
          <p:cNvSpPr/>
          <p:nvPr/>
        </p:nvSpPr>
        <p:spPr>
          <a:xfrm>
            <a:off x="9284005" y="4144669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F9BC5D-1E9D-4FA9-8165-7F4DC662CB32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>
            <a:off x="8601694" y="3700518"/>
            <a:ext cx="1058737" cy="44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C86587-D726-4DC2-B331-E43FEF415280}"/>
              </a:ext>
            </a:extLst>
          </p:cNvPr>
          <p:cNvCxnSpPr>
            <a:stCxn id="26" idx="4"/>
            <a:endCxn id="24" idx="0"/>
          </p:cNvCxnSpPr>
          <p:nvPr/>
        </p:nvCxnSpPr>
        <p:spPr>
          <a:xfrm flipH="1">
            <a:off x="9090088" y="4914656"/>
            <a:ext cx="570343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64F71A-C4F7-4872-A237-0E5DFF1AE44F}"/>
              </a:ext>
            </a:extLst>
          </p:cNvPr>
          <p:cNvCxnSpPr>
            <a:stCxn id="26" idx="4"/>
            <a:endCxn id="25" idx="0"/>
          </p:cNvCxnSpPr>
          <p:nvPr/>
        </p:nvCxnSpPr>
        <p:spPr>
          <a:xfrm>
            <a:off x="9660431" y="4914656"/>
            <a:ext cx="597534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39F035-BE85-42F6-A39D-DB28129804BE}"/>
              </a:ext>
            </a:extLst>
          </p:cNvPr>
          <p:cNvCxnSpPr>
            <a:stCxn id="7" idx="4"/>
            <a:endCxn id="23" idx="0"/>
          </p:cNvCxnSpPr>
          <p:nvPr/>
        </p:nvCxnSpPr>
        <p:spPr>
          <a:xfrm flipH="1">
            <a:off x="10250764" y="2592925"/>
            <a:ext cx="2463" cy="2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50EF16-6F83-4CCB-BB8F-1E8F3B6272D0}"/>
              </a:ext>
            </a:extLst>
          </p:cNvPr>
          <p:cNvSpPr txBox="1"/>
          <p:nvPr/>
        </p:nvSpPr>
        <p:spPr>
          <a:xfrm>
            <a:off x="8343962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FCDEB-8CA7-45DA-8520-ED784D83068E}"/>
              </a:ext>
            </a:extLst>
          </p:cNvPr>
          <p:cNvSpPr txBox="1"/>
          <p:nvPr/>
        </p:nvSpPr>
        <p:spPr>
          <a:xfrm>
            <a:off x="9730033" y="1397124"/>
            <a:ext cx="49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A76E87-10BB-4062-BC9C-0AA6CF3F29D5}"/>
              </a:ext>
            </a:extLst>
          </p:cNvPr>
          <p:cNvSpPr txBox="1"/>
          <p:nvPr/>
        </p:nvSpPr>
        <p:spPr>
          <a:xfrm>
            <a:off x="6582449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AE82BD-3802-4BDD-B86B-C38A94B70CFF}"/>
              </a:ext>
            </a:extLst>
          </p:cNvPr>
          <p:cNvSpPr txBox="1"/>
          <p:nvPr/>
        </p:nvSpPr>
        <p:spPr>
          <a:xfrm>
            <a:off x="7873160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0BF709-0715-47C4-A8E9-6AF5340DCBFB}"/>
              </a:ext>
            </a:extLst>
          </p:cNvPr>
          <p:cNvSpPr txBox="1"/>
          <p:nvPr/>
        </p:nvSpPr>
        <p:spPr>
          <a:xfrm>
            <a:off x="9118664" y="364735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AE6372-219F-40B9-BFFB-0A8A32AF6C6F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2ECA24-AC27-413F-B2E2-8DF213CD837E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3939ED-53A9-4961-953A-5C5DC98204E1}"/>
              </a:ext>
            </a:extLst>
          </p:cNvPr>
          <p:cNvCxnSpPr>
            <a:stCxn id="55" idx="2"/>
            <a:endCxn id="56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E8A71-ECC0-4C52-AA10-422D0954184E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C9DAA3-9F09-435A-A0A5-07D3030127AF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12012D-6A29-4062-BE9C-E8105A43E8EB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DF7F03-1B7A-4F22-AA4B-6DB559C88C47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D4C7DD-DBCA-4B5D-8D20-D1BF2F34F1C2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DDFE1B-9394-4431-9673-7F2E2BAA3E45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30C2D9-DA7C-4CB5-87DF-E40D0BF75E89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F9E38D2-1F07-4FCF-A0A1-85C13CFCA9CA}"/>
              </a:ext>
            </a:extLst>
          </p:cNvPr>
          <p:cNvCxnSpPr>
            <a:stCxn id="56" idx="4"/>
            <a:endCxn id="59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BE96DB62-7289-43CE-A1A2-1C53E18FDD62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106E469-1494-4A79-A64B-F5E1A272BC61}"/>
              </a:ext>
            </a:extLst>
          </p:cNvPr>
          <p:cNvCxnSpPr>
            <a:stCxn id="58" idx="2"/>
            <a:endCxn id="63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75119FE-80A3-4E61-AFAA-8082354C2A05}"/>
              </a:ext>
            </a:extLst>
          </p:cNvPr>
          <p:cNvCxnSpPr>
            <a:stCxn id="63" idx="4"/>
            <a:endCxn id="60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0CD32D-68E2-4B44-A2D7-532CFD217911}"/>
              </a:ext>
            </a:extLst>
          </p:cNvPr>
          <p:cNvCxnSpPr>
            <a:stCxn id="63" idx="4"/>
            <a:endCxn id="61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488AE5-E4CD-4943-8D09-FE1494BDF536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602D91-D22F-4E68-A106-BC6BFC8585BA}"/>
              </a:ext>
            </a:extLst>
          </p:cNvPr>
          <p:cNvCxnSpPr>
            <a:stCxn id="66" idx="4"/>
            <a:endCxn id="62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E3C8C5-D06C-47C3-8E1B-75C1D304B705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2EF0F1-F7C8-4FA5-A6DE-56069B4DE6CB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E52DD3-2F42-49DB-BF0D-40304E707935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28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/>
      <p:bldP spid="34" grpId="0"/>
      <p:bldP spid="35" grpId="0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72" grpId="0"/>
      <p:bldP spid="73" grpId="0"/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52042-95D2-4FB1-9DF2-B0E904079544}"/>
              </a:ext>
            </a:extLst>
          </p:cNvPr>
          <p:cNvSpPr/>
          <p:nvPr/>
        </p:nvSpPr>
        <p:spPr>
          <a:xfrm>
            <a:off x="8519746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F98AED-D72D-4F82-B4FB-FD8DB4C25DA5}"/>
              </a:ext>
            </a:extLst>
          </p:cNvPr>
          <p:cNvSpPr/>
          <p:nvPr/>
        </p:nvSpPr>
        <p:spPr>
          <a:xfrm>
            <a:off x="7640255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F08C6D-2344-48E4-AF86-9BE94FE0E672}"/>
              </a:ext>
            </a:extLst>
          </p:cNvPr>
          <p:cNvCxnSpPr>
            <a:stCxn id="2" idx="2"/>
            <a:endCxn id="3" idx="7"/>
          </p:cNvCxnSpPr>
          <p:nvPr/>
        </p:nvCxnSpPr>
        <p:spPr>
          <a:xfrm flipH="1">
            <a:off x="8282854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EC4DFB2-4AE3-4F3F-B4CB-5A4ECACB3B85}"/>
              </a:ext>
            </a:extLst>
          </p:cNvPr>
          <p:cNvSpPr/>
          <p:nvPr/>
        </p:nvSpPr>
        <p:spPr>
          <a:xfrm>
            <a:off x="9876801" y="1822938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A7A193-4DD7-4C8A-90BA-F857BB54A83C}"/>
              </a:ext>
            </a:extLst>
          </p:cNvPr>
          <p:cNvCxnSpPr>
            <a:stCxn id="2" idx="2"/>
            <a:endCxn id="5" idx="1"/>
          </p:cNvCxnSpPr>
          <p:nvPr/>
        </p:nvCxnSpPr>
        <p:spPr>
          <a:xfrm>
            <a:off x="9090089" y="1541219"/>
            <a:ext cx="896964" cy="3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8A9B63-F472-43B9-A06B-D7D5F9AFA5FC}"/>
              </a:ext>
            </a:extLst>
          </p:cNvPr>
          <p:cNvSpPr/>
          <p:nvPr/>
        </p:nvSpPr>
        <p:spPr>
          <a:xfrm>
            <a:off x="6837102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7D6AD-03E8-4B22-A1E7-C1E93BE5FB86}"/>
              </a:ext>
            </a:extLst>
          </p:cNvPr>
          <p:cNvSpPr/>
          <p:nvPr/>
        </p:nvSpPr>
        <p:spPr>
          <a:xfrm>
            <a:off x="8088386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23CE2-4D3A-4DDC-AAE3-EB79D1E5D3DD}"/>
              </a:ext>
            </a:extLst>
          </p:cNvPr>
          <p:cNvSpPr/>
          <p:nvPr/>
        </p:nvSpPr>
        <p:spPr>
          <a:xfrm>
            <a:off x="5075601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38CE5-629F-47E2-B0C6-6E3BB8578D37}"/>
              </a:ext>
            </a:extLst>
          </p:cNvPr>
          <p:cNvSpPr/>
          <p:nvPr/>
        </p:nvSpPr>
        <p:spPr>
          <a:xfrm>
            <a:off x="6196264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41BD57-F415-45E5-A36B-D51BBE8E120E}"/>
              </a:ext>
            </a:extLst>
          </p:cNvPr>
          <p:cNvSpPr/>
          <p:nvPr/>
        </p:nvSpPr>
        <p:spPr>
          <a:xfrm>
            <a:off x="732959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EE8C34-09C5-4702-9DD5-40A217931033}"/>
              </a:ext>
            </a:extLst>
          </p:cNvPr>
          <p:cNvSpPr/>
          <p:nvPr/>
        </p:nvSpPr>
        <p:spPr>
          <a:xfrm>
            <a:off x="5756194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D3B7C-28C8-412D-A5C8-3C5BF3E5D5AD}"/>
              </a:ext>
            </a:extLst>
          </p:cNvPr>
          <p:cNvCxnSpPr>
            <a:stCxn id="3" idx="4"/>
            <a:endCxn id="7" idx="0"/>
          </p:cNvCxnSpPr>
          <p:nvPr/>
        </p:nvCxnSpPr>
        <p:spPr>
          <a:xfrm flipH="1">
            <a:off x="7350410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13B62-1DA3-491D-B85C-4FA40E730D0A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8016681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199184-1FB4-42BB-91E0-80E819FD6F65}"/>
              </a:ext>
            </a:extLst>
          </p:cNvPr>
          <p:cNvSpPr/>
          <p:nvPr/>
        </p:nvSpPr>
        <p:spPr>
          <a:xfrm>
            <a:off x="7466476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1D336-4ED4-451E-B1E6-39681C3AFD1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6132620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4805B5-73ED-4087-B82C-129D83C90FBA}"/>
              </a:ext>
            </a:extLst>
          </p:cNvPr>
          <p:cNvCxnSpPr>
            <a:stCxn id="12" idx="4"/>
            <a:endCxn id="9" idx="0"/>
          </p:cNvCxnSpPr>
          <p:nvPr/>
        </p:nvCxnSpPr>
        <p:spPr>
          <a:xfrm flipH="1">
            <a:off x="5588909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16C3E1-2F80-48EC-9DE1-F16395AE9B0F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>
            <a:off x="6132620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08C037-AA75-4AEF-B4B9-246B1035318B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7842902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9FE446-4421-4B8B-956E-66849028D710}"/>
              </a:ext>
            </a:extLst>
          </p:cNvPr>
          <p:cNvCxnSpPr>
            <a:stCxn id="15" idx="4"/>
            <a:endCxn id="11" idx="0"/>
          </p:cNvCxnSpPr>
          <p:nvPr/>
        </p:nvCxnSpPr>
        <p:spPr>
          <a:xfrm flipH="1">
            <a:off x="7842901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BC5DA-5858-46CE-94B0-FFADAC80CBF4}"/>
              </a:ext>
            </a:extLst>
          </p:cNvPr>
          <p:cNvSpPr/>
          <p:nvPr/>
        </p:nvSpPr>
        <p:spPr>
          <a:xfrm>
            <a:off x="9737456" y="2808308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2B629-E0A8-4C76-AE79-A3FF63F6065C}"/>
              </a:ext>
            </a:extLst>
          </p:cNvPr>
          <p:cNvSpPr/>
          <p:nvPr/>
        </p:nvSpPr>
        <p:spPr>
          <a:xfrm>
            <a:off x="8576780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9144C5-D9AB-45AA-9C80-E2E36E6056B4}"/>
              </a:ext>
            </a:extLst>
          </p:cNvPr>
          <p:cNvSpPr/>
          <p:nvPr/>
        </p:nvSpPr>
        <p:spPr>
          <a:xfrm>
            <a:off x="9744657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23F70-823E-4C10-A460-AF6ED8F0ABBF}"/>
              </a:ext>
            </a:extLst>
          </p:cNvPr>
          <p:cNvSpPr/>
          <p:nvPr/>
        </p:nvSpPr>
        <p:spPr>
          <a:xfrm>
            <a:off x="9284005" y="4144669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D911C0-DD0B-47B2-A6A4-9F2A4E523B55}"/>
              </a:ext>
            </a:extLst>
          </p:cNvPr>
          <p:cNvCxnSpPr>
            <a:stCxn id="8" idx="2"/>
            <a:endCxn id="24" idx="0"/>
          </p:cNvCxnSpPr>
          <p:nvPr/>
        </p:nvCxnSpPr>
        <p:spPr>
          <a:xfrm>
            <a:off x="8601694" y="3700518"/>
            <a:ext cx="1058737" cy="44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973C45-633E-4B2A-99EC-9D3FE250A979}"/>
              </a:ext>
            </a:extLst>
          </p:cNvPr>
          <p:cNvCxnSpPr>
            <a:stCxn id="24" idx="4"/>
            <a:endCxn id="22" idx="0"/>
          </p:cNvCxnSpPr>
          <p:nvPr/>
        </p:nvCxnSpPr>
        <p:spPr>
          <a:xfrm flipH="1">
            <a:off x="9090088" y="4914656"/>
            <a:ext cx="570343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8B87EA-5E2B-441D-B365-27F6B4E0D258}"/>
              </a:ext>
            </a:extLst>
          </p:cNvPr>
          <p:cNvCxnSpPr>
            <a:stCxn id="24" idx="4"/>
            <a:endCxn id="23" idx="0"/>
          </p:cNvCxnSpPr>
          <p:nvPr/>
        </p:nvCxnSpPr>
        <p:spPr>
          <a:xfrm>
            <a:off x="9660431" y="4914656"/>
            <a:ext cx="597534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566B54-CEBC-4C60-AD8B-A67985FD4636}"/>
              </a:ext>
            </a:extLst>
          </p:cNvPr>
          <p:cNvCxnSpPr>
            <a:stCxn id="5" idx="4"/>
            <a:endCxn id="21" idx="0"/>
          </p:cNvCxnSpPr>
          <p:nvPr/>
        </p:nvCxnSpPr>
        <p:spPr>
          <a:xfrm flipH="1">
            <a:off x="10250764" y="2592925"/>
            <a:ext cx="2463" cy="2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ED2A34-DEE9-4E50-A587-B250A822F6B4}"/>
              </a:ext>
            </a:extLst>
          </p:cNvPr>
          <p:cNvSpPr txBox="1"/>
          <p:nvPr/>
        </p:nvSpPr>
        <p:spPr>
          <a:xfrm>
            <a:off x="8343962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2D397-8F26-40FF-ADC8-AAC08095C6B2}"/>
              </a:ext>
            </a:extLst>
          </p:cNvPr>
          <p:cNvSpPr txBox="1"/>
          <p:nvPr/>
        </p:nvSpPr>
        <p:spPr>
          <a:xfrm>
            <a:off x="9730033" y="1397124"/>
            <a:ext cx="49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2DD3FE-A7E9-48F2-AF4A-C3FACFAC036B}"/>
              </a:ext>
            </a:extLst>
          </p:cNvPr>
          <p:cNvSpPr txBox="1"/>
          <p:nvPr/>
        </p:nvSpPr>
        <p:spPr>
          <a:xfrm>
            <a:off x="6582449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E1D583-8911-4B52-929F-12F10241045C}"/>
              </a:ext>
            </a:extLst>
          </p:cNvPr>
          <p:cNvSpPr txBox="1"/>
          <p:nvPr/>
        </p:nvSpPr>
        <p:spPr>
          <a:xfrm>
            <a:off x="7873160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357C7D-228D-4E49-A6D6-34CA0BA7FF55}"/>
              </a:ext>
            </a:extLst>
          </p:cNvPr>
          <p:cNvSpPr txBox="1"/>
          <p:nvPr/>
        </p:nvSpPr>
        <p:spPr>
          <a:xfrm>
            <a:off x="9118664" y="364735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6C748-BE5B-4A4E-9509-A2D145EC3E8E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9FD155-59CC-434F-BF99-C17BAB39BEA2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E6E85E-D4EF-4B82-9D9C-26F7699295FC}"/>
              </a:ext>
            </a:extLst>
          </p:cNvPr>
          <p:cNvCxnSpPr>
            <a:stCxn id="34" idx="2"/>
            <a:endCxn id="35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58FC6D1-ACE4-4487-B502-235533B8FC83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D788BD-EFB1-4681-B729-C2B3B9DA7089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429F6-8A84-4C6B-8A48-E1C721EF29CF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B9A8F5-D56C-4949-9AE6-8BD35B15B796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9D0F2-1D82-4752-8E1D-0601A6BFB887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B18BE-67FB-4D5F-864A-445D93CEEDEB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AA7DD-2501-4EA1-AC34-C92F55897D97}"/>
              </a:ext>
            </a:extLst>
          </p:cNvPr>
          <p:cNvCxnSpPr>
            <a:stCxn id="35" idx="4"/>
            <a:endCxn id="37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23558E-084D-4695-A77E-CDC04555B10E}"/>
              </a:ext>
            </a:extLst>
          </p:cNvPr>
          <p:cNvCxnSpPr>
            <a:stCxn id="35" idx="4"/>
            <a:endCxn id="38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AFEEE0D-30A1-4CDB-9A0F-A76667EA786C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28F5D4-0C31-48B7-9797-4F881FC8DDE7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B8F26D-838A-45FC-B59D-A619082D07DD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27773A-D7A4-49F7-81E5-A55782829214}"/>
              </a:ext>
            </a:extLst>
          </p:cNvPr>
          <p:cNvCxnSpPr>
            <a:stCxn id="42" idx="4"/>
            <a:endCxn id="40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BAB412-E41E-4C4A-AAF0-1B3918379797}"/>
              </a:ext>
            </a:extLst>
          </p:cNvPr>
          <p:cNvCxnSpPr>
            <a:stCxn id="38" idx="2"/>
            <a:endCxn id="45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5B13-27DC-4946-A428-3D2F497D3EFB}"/>
              </a:ext>
            </a:extLst>
          </p:cNvPr>
          <p:cNvCxnSpPr>
            <a:stCxn id="45" idx="4"/>
            <a:endCxn id="41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91AF3DA-A528-4640-9969-2D7A973FCD27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DCF53B-CB88-4E1B-9FD7-4B762946DF1A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4FE5E0-DBF1-4254-BF7A-504DE49FE28F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CA787A1-2B23-436D-BE25-F621CD2553C6}"/>
              </a:ext>
            </a:extLst>
          </p:cNvPr>
          <p:cNvSpPr txBox="1">
            <a:spLocks/>
          </p:cNvSpPr>
          <p:nvPr/>
        </p:nvSpPr>
        <p:spPr>
          <a:xfrm>
            <a:off x="822158" y="2854141"/>
            <a:ext cx="517357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C00000"/>
                </a:solidFill>
                <a:latin typeface="Britannic Bold" panose="020B0903060703020204" pitchFamily="34" charset="0"/>
              </a:rPr>
              <a:t>IDEA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87F80-AAC6-4EB4-AE7C-BF53B122FFC5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58966F8-885F-4831-B24B-1E2CA1216562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CF90DF-2EA6-48D7-B27B-1A1BB308206A}"/>
              </a:ext>
            </a:extLst>
          </p:cNvPr>
          <p:cNvCxnSpPr>
            <a:stCxn id="55" idx="2"/>
            <a:endCxn id="56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D7761AA-089F-4730-8625-462078EE144F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BFEF65B-AAA0-4B15-A42E-A1431301155B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8CD20D-B2EC-42D9-BA52-8F4FC39CAC56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E9654E-B3EF-475D-A1C4-0F3D47FBAAB0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02A346-9362-4CDB-BB68-EBFECA774E71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7A8CEB-F4E2-4CDD-9F5F-1B20BDE9E83A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3C859F-45E9-43F5-B668-6E75637384FB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4C3261-FE36-4B44-A29F-16821C395358}"/>
              </a:ext>
            </a:extLst>
          </p:cNvPr>
          <p:cNvCxnSpPr>
            <a:stCxn id="56" idx="4"/>
            <a:endCxn id="59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CB442D5-729E-40A2-B3D5-A811D847B59E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78E769-8D05-4916-AB2D-7C62AD65605A}"/>
              </a:ext>
            </a:extLst>
          </p:cNvPr>
          <p:cNvCxnSpPr>
            <a:stCxn id="58" idx="2"/>
            <a:endCxn id="63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2073294-E267-4712-9770-7A78D87B0162}"/>
              </a:ext>
            </a:extLst>
          </p:cNvPr>
          <p:cNvCxnSpPr>
            <a:stCxn id="63" idx="4"/>
            <a:endCxn id="60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9CE9E3-21E6-4DFA-8D28-70EF8999056A}"/>
              </a:ext>
            </a:extLst>
          </p:cNvPr>
          <p:cNvCxnSpPr>
            <a:stCxn id="63" idx="4"/>
            <a:endCxn id="61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2F95752-D493-4BCB-901C-4D78FD9F7E82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594893-0F0F-42C5-AA9E-1F8AE2454E0D}"/>
              </a:ext>
            </a:extLst>
          </p:cNvPr>
          <p:cNvCxnSpPr>
            <a:stCxn id="66" idx="4"/>
            <a:endCxn id="62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391CB0A-74A5-4791-A777-7E87369ECC28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EB633A-0652-4CFD-809A-F15072EAB8C2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062301-5C10-47A0-B6D4-7012D04A8434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01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72" grpId="0" animBg="1"/>
      <p:bldP spid="73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B53F-C2A7-43B7-AD79-16C6B6B07299}"/>
              </a:ext>
            </a:extLst>
          </p:cNvPr>
          <p:cNvSpPr txBox="1">
            <a:spLocks/>
          </p:cNvSpPr>
          <p:nvPr/>
        </p:nvSpPr>
        <p:spPr>
          <a:xfrm>
            <a:off x="454961" y="0"/>
            <a:ext cx="2673250" cy="8861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Britannic Bold" panose="020B0903060703020204" pitchFamily="34" charset="0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1B8E4-4FF9-466A-AB73-B72AA60C51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986" y="717994"/>
            <a:ext cx="11352027" cy="58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9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AF39-E0A1-4201-9E44-49B1F72F6E2C}"/>
              </a:ext>
            </a:extLst>
          </p:cNvPr>
          <p:cNvSpPr txBox="1">
            <a:spLocks/>
          </p:cNvSpPr>
          <p:nvPr/>
        </p:nvSpPr>
        <p:spPr>
          <a:xfrm>
            <a:off x="453190" y="2883735"/>
            <a:ext cx="1183105" cy="8219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Britannic Bold" panose="020B0903060703020204" pitchFamily="34" charset="0"/>
              </a:rPr>
              <a:t>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A8DDD-BFE3-4479-BD70-52C0CAE8A4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00" y="194594"/>
            <a:ext cx="8680885" cy="64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F658-C409-4E87-8858-A849B9C5278F}"/>
              </a:ext>
            </a:extLst>
          </p:cNvPr>
          <p:cNvSpPr txBox="1">
            <a:spLocks/>
          </p:cNvSpPr>
          <p:nvPr/>
        </p:nvSpPr>
        <p:spPr>
          <a:xfrm>
            <a:off x="389021" y="2931861"/>
            <a:ext cx="2001253" cy="8861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Britannic Bold" panose="020B0903060703020204" pitchFamily="34" charset="0"/>
              </a:rPr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02F46-7844-4413-9234-946EC339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405" y="236787"/>
            <a:ext cx="8059153" cy="62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D2C6-6AAF-4A17-9DF1-49D3769A6D56}"/>
              </a:ext>
            </a:extLst>
          </p:cNvPr>
          <p:cNvSpPr txBox="1">
            <a:spLocks/>
          </p:cNvSpPr>
          <p:nvPr/>
        </p:nvSpPr>
        <p:spPr>
          <a:xfrm>
            <a:off x="1110916" y="25628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SEARCHING IN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PARTIALLY OBSERVABLE ENVIROMENTS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B4D252-58E3-4B30-97B4-97DE15BB2011}"/>
              </a:ext>
            </a:extLst>
          </p:cNvPr>
          <p:cNvSpPr txBox="1">
            <a:spLocks/>
          </p:cNvSpPr>
          <p:nvPr/>
        </p:nvSpPr>
        <p:spPr>
          <a:xfrm>
            <a:off x="1110916" y="564823"/>
            <a:ext cx="1744579" cy="9342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C00000"/>
                </a:solidFill>
                <a:latin typeface="Britannic Bold" panose="020B0903060703020204" pitchFamily="34" charset="0"/>
              </a:rPr>
              <a:t>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BB06F3-93CF-4C54-83EB-E10CEEE423A8}"/>
              </a:ext>
            </a:extLst>
          </p:cNvPr>
          <p:cNvSpPr txBox="1">
            <a:spLocks/>
          </p:cNvSpPr>
          <p:nvPr/>
        </p:nvSpPr>
        <p:spPr>
          <a:xfrm>
            <a:off x="1983205" y="1980449"/>
            <a:ext cx="10515600" cy="48775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ACTIONS(belief state b) 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b = {s1, s2}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actionsp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(s1) = {a, b, c}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actionsp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(s2) = {a, c, d}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có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thể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chọn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actions(b) = {a, b, c, d}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hoặc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		           = {a, b}</a:t>
            </a:r>
          </a:p>
          <a:p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RESULT (belief state b, action a) = new belief state b’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b = {s1, s2}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b’ = </a:t>
            </a:r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Resultp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(s1, a) 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Resultp</a:t>
            </a:r>
            <a:r>
              <a:rPr lang="en-US" dirty="0">
                <a:solidFill>
                  <a:srgbClr val="C00000"/>
                </a:solidFill>
                <a:latin typeface="Britannic Bold" panose="020B0903060703020204" pitchFamily="34" charset="0"/>
              </a:rPr>
              <a:t> (s2, a)</a:t>
            </a:r>
          </a:p>
          <a:p>
            <a:endParaRPr lang="en-US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86B026-597E-4802-976C-C0E24742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3" y="1723696"/>
            <a:ext cx="11466246" cy="334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43889-C90A-426F-AE59-318B76263A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3" y="1723696"/>
            <a:ext cx="11376776" cy="334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FE50A-9FE1-4385-8475-346863D9E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0" y="1723696"/>
            <a:ext cx="11340189" cy="33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1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39C52-BF0D-4D28-BA93-2418FA793462}"/>
              </a:ext>
            </a:extLst>
          </p:cNvPr>
          <p:cNvSpPr/>
          <p:nvPr/>
        </p:nvSpPr>
        <p:spPr>
          <a:xfrm>
            <a:off x="549449" y="3044279"/>
            <a:ext cx="110931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ONLINE SEARCH AND OFFLINE SEARCH</a:t>
            </a:r>
          </a:p>
        </p:txBody>
      </p:sp>
    </p:spTree>
    <p:extLst>
      <p:ext uri="{BB962C8B-B14F-4D97-AF65-F5344CB8AC3E}">
        <p14:creationId xmlns:p14="http://schemas.microsoft.com/office/powerpoint/2010/main" val="425828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E293C-119D-48B5-B24E-60AD1A4153B6}"/>
              </a:ext>
            </a:extLst>
          </p:cNvPr>
          <p:cNvSpPr/>
          <p:nvPr/>
        </p:nvSpPr>
        <p:spPr>
          <a:xfrm>
            <a:off x="2957987" y="2767280"/>
            <a:ext cx="6712094" cy="132343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1449515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6E1DF-93C5-4895-9D41-97EB0D883D3F}"/>
              </a:ext>
            </a:extLst>
          </p:cNvPr>
          <p:cNvSpPr/>
          <p:nvPr/>
        </p:nvSpPr>
        <p:spPr>
          <a:xfrm>
            <a:off x="3324247" y="2921168"/>
            <a:ext cx="55435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DA561-A0A8-4B4A-A669-9A3481595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3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CE3B5-6343-4D2B-A036-B0EA0586D7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14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808CF-7C5C-494B-A323-B3E062260244}"/>
              </a:ext>
            </a:extLst>
          </p:cNvPr>
          <p:cNvSpPr/>
          <p:nvPr/>
        </p:nvSpPr>
        <p:spPr>
          <a:xfrm>
            <a:off x="2308745" y="2921168"/>
            <a:ext cx="75745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ONLINE A*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5AE5E-5DD6-468E-96BC-015C55A465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F208E5-DCDB-499D-A026-41347E29479D}"/>
              </a:ext>
            </a:extLst>
          </p:cNvPr>
          <p:cNvSpPr/>
          <p:nvPr/>
        </p:nvSpPr>
        <p:spPr>
          <a:xfrm>
            <a:off x="360295" y="2633686"/>
            <a:ext cx="11471410" cy="159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44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CONSTRAINT SATISFACTION PROBLEMS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44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(CSP)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BC66-20F6-4FAE-90F4-61F405535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451FFE-03CE-4AA7-B22C-789EA1D1B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22338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81B6338-515E-43E4-815D-50A2AAA041E8}"/>
              </a:ext>
            </a:extLst>
          </p:cNvPr>
          <p:cNvSpPr/>
          <p:nvPr/>
        </p:nvSpPr>
        <p:spPr>
          <a:xfrm>
            <a:off x="682339" y="665609"/>
            <a:ext cx="54136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CSP has 3 components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D9530F-B73A-40B9-88D5-94DDA3873CE1}"/>
              </a:ext>
            </a:extLst>
          </p:cNvPr>
          <p:cNvSpPr/>
          <p:nvPr/>
        </p:nvSpPr>
        <p:spPr>
          <a:xfrm>
            <a:off x="2032000" y="3048028"/>
            <a:ext cx="8128000" cy="11399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Britannic Bold" panose="020B0903060703020204" pitchFamily="34" charset="0"/>
              </a:rPr>
              <a:t>CSP’s Solution</a:t>
            </a:r>
          </a:p>
        </p:txBody>
      </p:sp>
    </p:spTree>
    <p:extLst>
      <p:ext uri="{BB962C8B-B14F-4D97-AF65-F5344CB8AC3E}">
        <p14:creationId xmlns:p14="http://schemas.microsoft.com/office/powerpoint/2010/main" val="4237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D05DEA-AC7A-4C9C-A332-D6A2D9AF8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076800"/>
              </p:ext>
            </p:extLst>
          </p:nvPr>
        </p:nvGraphicFramePr>
        <p:xfrm>
          <a:off x="1364996" y="719666"/>
          <a:ext cx="946200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54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F1F6A-4D7E-4C73-A37D-68FA60E5294D}"/>
              </a:ext>
            </a:extLst>
          </p:cNvPr>
          <p:cNvSpPr/>
          <p:nvPr/>
        </p:nvSpPr>
        <p:spPr>
          <a:xfrm>
            <a:off x="401172" y="2967335"/>
            <a:ext cx="113896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Britannic Bold" panose="020B0903060703020204" pitchFamily="34" charset="0"/>
              </a:rPr>
              <a:t>Local consistency (node , arc , path)</a:t>
            </a:r>
            <a:endParaRPr lang="en-US" sz="54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FCA07A-2239-4E81-AB1B-2E278E90D35A}"/>
              </a:ext>
            </a:extLst>
          </p:cNvPr>
          <p:cNvSpPr/>
          <p:nvPr/>
        </p:nvSpPr>
        <p:spPr>
          <a:xfrm>
            <a:off x="3048000" y="245950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Britannic Bold" panose="020B0903060703020204" pitchFamily="34" charset="0"/>
              </a:rPr>
              <a:t>AC – 3 algorithm (arc consistency)</a:t>
            </a:r>
            <a:endParaRPr lang="en-US" sz="60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FD1F8-2C00-4721-B1AB-9E8789D44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DD3301-A669-4710-A63F-E6872F44B1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437068"/>
              </p:ext>
            </p:extLst>
          </p:nvPr>
        </p:nvGraphicFramePr>
        <p:xfrm>
          <a:off x="0" y="562708"/>
          <a:ext cx="12192000" cy="557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864B36C-A457-4190-9C2F-BDB7A51CD5BD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GLOBAL CONSTRAINTS 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E6A6-6FFE-44BC-88CF-DA73A1D0815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FC152-292E-4FDA-A673-2EC8DF66674A}"/>
              </a:ext>
            </a:extLst>
          </p:cNvPr>
          <p:cNvSpPr/>
          <p:nvPr/>
        </p:nvSpPr>
        <p:spPr>
          <a:xfrm>
            <a:off x="1383812" y="0"/>
            <a:ext cx="9424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ritannic Bold" panose="020B0903060703020204" pitchFamily="34" charset="0"/>
              </a:rPr>
              <a:t>Comments on backtracking search algorithm</a:t>
            </a:r>
            <a:endParaRPr lang="en-US" sz="36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356DE1B-56C7-42CC-8B76-0C1D94E4D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713724"/>
              </p:ext>
            </p:extLst>
          </p:nvPr>
        </p:nvGraphicFramePr>
        <p:xfrm>
          <a:off x="1383813" y="719666"/>
          <a:ext cx="9424374" cy="5944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8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4E8846-BB15-4279-A122-EC25A9815E80}"/>
              </a:ext>
            </a:extLst>
          </p:cNvPr>
          <p:cNvSpPr/>
          <p:nvPr/>
        </p:nvSpPr>
        <p:spPr>
          <a:xfrm>
            <a:off x="3051737" y="3075057"/>
            <a:ext cx="6088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IS PLAGIARISM?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0217B-3BEC-490F-93B2-0800A65A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4904"/>
            <a:ext cx="11347704" cy="604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153E7-C48F-4F77-B130-D5ADE1EDC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74904"/>
            <a:ext cx="11347704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DD161-B1A9-4023-B0CC-0EEC2FD429FD}"/>
              </a:ext>
            </a:extLst>
          </p:cNvPr>
          <p:cNvSpPr/>
          <p:nvPr/>
        </p:nvSpPr>
        <p:spPr>
          <a:xfrm>
            <a:off x="2225389" y="2967335"/>
            <a:ext cx="7741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SHOULD/ SHOULDN’T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6AFD5-D83B-4C66-B811-292CCFCFD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  <a:blipFill dpi="0" rotWithShape="1">
            <a:blip r:embed="rId4">
              <a:alphaModFix amt="91000"/>
            </a:blip>
            <a:srcRect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088B6-53CE-4387-8A3D-AC230CE93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F716A-0BDE-4222-A3B5-81D73211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7"/>
            <a:ext cx="11456029" cy="621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FD423-CCB7-4C20-BE37-6A8DC91E5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B2B08A-1082-4A18-A3C4-FCFF30A173A5}"/>
              </a:ext>
            </a:extLst>
          </p:cNvPr>
          <p:cNvSpPr/>
          <p:nvPr/>
        </p:nvSpPr>
        <p:spPr>
          <a:xfrm>
            <a:off x="3405199" y="5888503"/>
            <a:ext cx="5381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PREPARE KNOWLEDGE</a:t>
            </a:r>
          </a:p>
        </p:txBody>
      </p:sp>
    </p:spTree>
    <p:extLst>
      <p:ext uri="{BB962C8B-B14F-4D97-AF65-F5344CB8AC3E}">
        <p14:creationId xmlns:p14="http://schemas.microsoft.com/office/powerpoint/2010/main" val="24553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829A1-9D41-45B9-9180-930BA5C72FB9}"/>
              </a:ext>
            </a:extLst>
          </p:cNvPr>
          <p:cNvSpPr/>
          <p:nvPr/>
        </p:nvSpPr>
        <p:spPr>
          <a:xfrm>
            <a:off x="3942205" y="2921168"/>
            <a:ext cx="43075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MORALITY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0881B-DBE6-431F-86AB-0A985704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39144" cy="6336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E47F1-A936-44DC-A747-80FD34934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39144" cy="6336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88353-4A09-4791-B3B1-5A4028977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73961" cy="633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AF12DF-9FD2-4E29-871E-3679BAF15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73961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54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EED7D-4E9E-4263-9F35-B585C59C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346"/>
            <a:ext cx="12192000" cy="60960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866F6D-D5D2-4BC9-89DA-CFB45905F43A}"/>
              </a:ext>
            </a:extLst>
          </p:cNvPr>
          <p:cNvSpPr txBox="1">
            <a:spLocks/>
          </p:cNvSpPr>
          <p:nvPr/>
        </p:nvSpPr>
        <p:spPr>
          <a:xfrm>
            <a:off x="0" y="540328"/>
            <a:ext cx="12192000" cy="14270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SEARCHING IN </a:t>
            </a:r>
            <a:br>
              <a:rPr lang="en-US" sz="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MORE COMPLEX ENVIRONMENTS</a:t>
            </a:r>
          </a:p>
        </p:txBody>
      </p:sp>
    </p:spTree>
    <p:extLst>
      <p:ext uri="{BB962C8B-B14F-4D97-AF65-F5344CB8AC3E}">
        <p14:creationId xmlns:p14="http://schemas.microsoft.com/office/powerpoint/2010/main" val="230012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814</Words>
  <Application>Microsoft Office PowerPoint</Application>
  <PresentationFormat>Widescreen</PresentationFormat>
  <Paragraphs>212</Paragraphs>
  <Slides>47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Bree Serif</vt:lpstr>
      <vt:lpstr>Britannic Bold</vt:lpstr>
      <vt:lpstr>Calibri</vt:lpstr>
      <vt:lpstr>Calibri Light</vt:lpstr>
      <vt:lpstr>Cambria Math</vt:lpstr>
      <vt:lpstr>Ebrima</vt:lpstr>
      <vt:lpstr>inherit</vt:lpstr>
      <vt:lpstr>medium-content-title-font</vt:lpstr>
      <vt:lpstr>Segoe UI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SEARCH – SEARCHING FOR GOAL STATE</vt:lpstr>
      <vt:lpstr>PowerPoint Presentation</vt:lpstr>
      <vt:lpstr>PowerPoint Presentation</vt:lpstr>
      <vt:lpstr>PowerPoint Presentation</vt:lpstr>
      <vt:lpstr>Issues of Hill-climbing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 Huong</dc:creator>
  <cp:lastModifiedBy>Minh Tiến Nguyễn Huỳnh</cp:lastModifiedBy>
  <cp:revision>34</cp:revision>
  <dcterms:created xsi:type="dcterms:W3CDTF">2020-06-20T08:32:01Z</dcterms:created>
  <dcterms:modified xsi:type="dcterms:W3CDTF">2020-06-23T05:21:50Z</dcterms:modified>
</cp:coreProperties>
</file>